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5"/>
  </p:handoutMasterIdLst>
  <p:sldIdLst>
    <p:sldId id="854" r:id="rId3"/>
    <p:sldId id="859" r:id="rId5"/>
    <p:sldId id="855" r:id="rId6"/>
    <p:sldId id="951" r:id="rId7"/>
    <p:sldId id="1042" r:id="rId8"/>
    <p:sldId id="1043" r:id="rId9"/>
    <p:sldId id="1044" r:id="rId10"/>
    <p:sldId id="1045" r:id="rId11"/>
    <p:sldId id="1046" r:id="rId12"/>
    <p:sldId id="1047" r:id="rId13"/>
    <p:sldId id="918" r:id="rId14"/>
  </p:sldIdLst>
  <p:sldSz cx="12192635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fbba403-e6f3-4416-a055-200e8f8ebcb4}">
          <p14:sldIdLst>
            <p14:sldId id="854"/>
            <p14:sldId id="859"/>
            <p14:sldId id="855"/>
            <p14:sldId id="951"/>
            <p14:sldId id="1042"/>
            <p14:sldId id="1043"/>
            <p14:sldId id="1044"/>
            <p14:sldId id="1045"/>
            <p14:sldId id="1046"/>
            <p14:sldId id="1047"/>
            <p14:sldId id="9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985" userDrawn="1">
          <p15:clr>
            <a:srgbClr val="A4A3A4"/>
          </p15:clr>
        </p15:guide>
        <p15:guide id="2" pos="364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nkPad" initials="T" lastIdx="1" clrIdx="0"/>
  <p:cmAuthor id="2" name="User" initials="U" lastIdx="4" clrIdx="1"/>
  <p:cmAuthor id="0" name="Saku Uchikawa" initials="SU" lastIdx="11" clrIdx="0"/>
  <p:cmAuthor id="4" name="Chris French" initials="CF" lastIdx="68" clrIdx="4"/>
  <p:cmAuthor id="5" name="Raman Sharma" initials="RS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6316"/>
    <a:srgbClr val="4E94D0"/>
    <a:srgbClr val="A5A5A5"/>
    <a:srgbClr val="E6E6E6"/>
    <a:srgbClr val="5B9BD5"/>
    <a:srgbClr val="ED7D31"/>
    <a:srgbClr val="74B4DD"/>
    <a:srgbClr val="74B3DD"/>
    <a:srgbClr val="5153A2"/>
    <a:srgbClr val="9CD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1985"/>
        <p:guide pos="36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80000" cy="180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gs" Target="tags/tag88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delete val="1"/>
          </c:dLbls>
          <c:cat>
            <c:strRef>
              <c:f>Sheet1!$A$2:$A$4</c:f>
              <c:strCache>
                <c:ptCount val="3"/>
                <c:pt idx="0">
                  <c:v>第二季度</c:v>
                </c:pt>
                <c:pt idx="1">
                  <c:v>第三季度</c:v>
                </c:pt>
                <c:pt idx="2">
                  <c:v>第四季度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830b1887-5f4f-432b-9033-604b23bc5ba6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657" y="1143000"/>
            <a:ext cx="548668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4.xm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image" Target="../media/image2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image" Target="../media/image1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tags" Target="../tags/tag22.xml"/><Relationship Id="rId3" Type="http://schemas.openxmlformats.org/officeDocument/2006/relationships/image" Target="../media/image4.jpeg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首页背景-0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8" y="0"/>
            <a:ext cx="12192000" cy="6858635"/>
          </a:xfrm>
          <a:prstGeom prst="rect">
            <a:avLst/>
          </a:prstGeom>
        </p:spPr>
      </p:pic>
      <p:pic>
        <p:nvPicPr>
          <p:cNvPr id="7" name="图片 6" descr="logo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00443" y="915670"/>
            <a:ext cx="1153795" cy="53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635" y="0"/>
            <a:ext cx="12193270" cy="6858000"/>
          </a:xfrm>
          <a:prstGeom prst="rect">
            <a:avLst/>
          </a:prstGeom>
          <a:solidFill>
            <a:srgbClr val="DE631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G:\资料文件\设计资料\2. VI\LOGO\西迪特\20230712\logo_2.pnglogo_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lum bright="100000"/>
          </a:blip>
          <a:srcRect l="89" r="89"/>
          <a:stretch>
            <a:fillRect/>
          </a:stretch>
        </p:blipFill>
        <p:spPr>
          <a:xfrm>
            <a:off x="10993120" y="447040"/>
            <a:ext cx="772160" cy="35496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>
            <p:custDataLst>
              <p:tags r:id="rId4"/>
            </p:custDataLst>
          </p:nvPr>
        </p:nvCxnSpPr>
        <p:spPr>
          <a:xfrm>
            <a:off x="426720" y="351155"/>
            <a:ext cx="113385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353300" y="0"/>
            <a:ext cx="4839335" cy="68586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93120" y="447040"/>
            <a:ext cx="772160" cy="354965"/>
          </a:xfrm>
          <a:prstGeom prst="rect">
            <a:avLst/>
          </a:prstGeom>
        </p:spPr>
      </p:pic>
      <p:pic>
        <p:nvPicPr>
          <p:cNvPr id="4" name="图片 3" descr="首页背景-0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 l="36131" t="36426" r="38901"/>
          <a:stretch>
            <a:fillRect/>
          </a:stretch>
        </p:blipFill>
        <p:spPr>
          <a:xfrm rot="5400000">
            <a:off x="364808" y="5791518"/>
            <a:ext cx="876300" cy="1256665"/>
          </a:xfrm>
          <a:prstGeom prst="rect">
            <a:avLst/>
          </a:prstGeom>
        </p:spPr>
      </p:pic>
      <p:pic>
        <p:nvPicPr>
          <p:cNvPr id="21" name="图片 20" descr="首页背景-0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rcRect l="36131" t="36426" r="38901"/>
          <a:stretch>
            <a:fillRect/>
          </a:stretch>
        </p:blipFill>
        <p:spPr>
          <a:xfrm>
            <a:off x="6476683" y="395288"/>
            <a:ext cx="876300" cy="125666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>
            <p:custDataLst>
              <p:tags r:id="rId7"/>
            </p:custDataLst>
          </p:nvPr>
        </p:nvCxnSpPr>
        <p:spPr>
          <a:xfrm>
            <a:off x="426720" y="351155"/>
            <a:ext cx="11338560" cy="0"/>
          </a:xfrm>
          <a:prstGeom prst="line">
            <a:avLst/>
          </a:prstGeom>
          <a:ln>
            <a:solidFill>
              <a:srgbClr val="DE63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93120" y="447040"/>
            <a:ext cx="772160" cy="35496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>
            <p:custDataLst>
              <p:tags r:id="rId4"/>
            </p:custDataLst>
          </p:nvPr>
        </p:nvCxnSpPr>
        <p:spPr>
          <a:xfrm>
            <a:off x="426720" y="351155"/>
            <a:ext cx="11338560" cy="0"/>
          </a:xfrm>
          <a:prstGeom prst="line">
            <a:avLst/>
          </a:prstGeom>
          <a:ln>
            <a:solidFill>
              <a:srgbClr val="DE63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首页背景-03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 l="36131" t="36426" r="38901"/>
          <a:stretch>
            <a:fillRect/>
          </a:stretch>
        </p:blipFill>
        <p:spPr>
          <a:xfrm rot="10800000">
            <a:off x="0" y="5193665"/>
            <a:ext cx="876935" cy="1257935"/>
          </a:xfrm>
          <a:prstGeom prst="rect">
            <a:avLst/>
          </a:prstGeom>
        </p:spPr>
      </p:pic>
      <p:pic>
        <p:nvPicPr>
          <p:cNvPr id="4" name="图片 3" descr="首页背景-03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/>
          <a:srcRect l="36131" t="36426" r="38901"/>
          <a:stretch>
            <a:fillRect/>
          </a:stretch>
        </p:blipFill>
        <p:spPr>
          <a:xfrm rot="10800000" flipH="1">
            <a:off x="11325225" y="1175385"/>
            <a:ext cx="876935" cy="1257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首页背景-0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36131" t="36426" r="38901"/>
          <a:stretch>
            <a:fillRect/>
          </a:stretch>
        </p:blipFill>
        <p:spPr>
          <a:xfrm rot="10800000" flipH="1">
            <a:off x="11324590" y="5193665"/>
            <a:ext cx="876935" cy="1257935"/>
          </a:xfrm>
          <a:prstGeom prst="rect">
            <a:avLst/>
          </a:prstGeom>
        </p:spPr>
      </p:pic>
      <p:pic>
        <p:nvPicPr>
          <p:cNvPr id="9" name="图片 8" descr="首页背景-0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rcRect l="36131" t="36426" r="38901"/>
          <a:stretch>
            <a:fillRect/>
          </a:stretch>
        </p:blipFill>
        <p:spPr>
          <a:xfrm rot="10800000">
            <a:off x="-635" y="1175385"/>
            <a:ext cx="876935" cy="1257935"/>
          </a:xfrm>
          <a:prstGeom prst="rect">
            <a:avLst/>
          </a:prstGeom>
        </p:spPr>
      </p:pic>
      <p:pic>
        <p:nvPicPr>
          <p:cNvPr id="7" name="图片 6" descr="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993120" y="447040"/>
            <a:ext cx="772160" cy="35496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>
            <p:custDataLst>
              <p:tags r:id="rId7"/>
            </p:custDataLst>
          </p:nvPr>
        </p:nvCxnSpPr>
        <p:spPr>
          <a:xfrm>
            <a:off x="426720" y="351155"/>
            <a:ext cx="11338560" cy="0"/>
          </a:xfrm>
          <a:prstGeom prst="line">
            <a:avLst/>
          </a:prstGeom>
          <a:ln>
            <a:solidFill>
              <a:srgbClr val="DE63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93120" y="447040"/>
            <a:ext cx="772160" cy="35496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>
            <p:custDataLst>
              <p:tags r:id="rId4"/>
            </p:custDataLst>
          </p:nvPr>
        </p:nvCxnSpPr>
        <p:spPr>
          <a:xfrm>
            <a:off x="426720" y="351155"/>
            <a:ext cx="11338560" cy="0"/>
          </a:xfrm>
          <a:prstGeom prst="line">
            <a:avLst/>
          </a:prstGeom>
          <a:ln>
            <a:solidFill>
              <a:srgbClr val="DE63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首页背景-03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 l="36131" t="36426" r="38901"/>
          <a:stretch>
            <a:fillRect/>
          </a:stretch>
        </p:blipFill>
        <p:spPr>
          <a:xfrm>
            <a:off x="11315700" y="5306695"/>
            <a:ext cx="876935" cy="1257935"/>
          </a:xfrm>
          <a:prstGeom prst="rect">
            <a:avLst/>
          </a:prstGeom>
        </p:spPr>
      </p:pic>
      <p:pic>
        <p:nvPicPr>
          <p:cNvPr id="8" name="图片 7" descr="首页背景-03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/>
          <a:srcRect l="36131" t="36426" r="38901"/>
          <a:stretch>
            <a:fillRect/>
          </a:stretch>
        </p:blipFill>
        <p:spPr>
          <a:xfrm rot="5400000">
            <a:off x="628650" y="5791200"/>
            <a:ext cx="876935" cy="1257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G:\工作文件\1. 西迪特\1. 宣传资料\6. PPT\尾页.jpg尾页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1323" t="9" r="1356" b="4306"/>
          <a:stretch>
            <a:fillRect/>
          </a:stretch>
        </p:blipFill>
        <p:spPr>
          <a:xfrm>
            <a:off x="-635" y="635"/>
            <a:ext cx="12192000" cy="6858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420360" y="988695"/>
            <a:ext cx="135191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image" Target="../media/image6.png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2" Type="http://schemas.openxmlformats.org/officeDocument/2006/relationships/slideLayout" Target="../slideLayouts/slideLayout4.xml"/><Relationship Id="rId41" Type="http://schemas.openxmlformats.org/officeDocument/2006/relationships/tags" Target="../tags/tag81.xml"/><Relationship Id="rId40" Type="http://schemas.openxmlformats.org/officeDocument/2006/relationships/tags" Target="../tags/tag80.xml"/><Relationship Id="rId4" Type="http://schemas.openxmlformats.org/officeDocument/2006/relationships/tags" Target="../tags/tag51.xml"/><Relationship Id="rId39" Type="http://schemas.openxmlformats.org/officeDocument/2006/relationships/tags" Target="../tags/tag79.xml"/><Relationship Id="rId38" Type="http://schemas.openxmlformats.org/officeDocument/2006/relationships/tags" Target="../tags/tag78.xml"/><Relationship Id="rId37" Type="http://schemas.openxmlformats.org/officeDocument/2006/relationships/tags" Target="../tags/tag77.xml"/><Relationship Id="rId36" Type="http://schemas.openxmlformats.org/officeDocument/2006/relationships/tags" Target="../tags/tag76.xml"/><Relationship Id="rId35" Type="http://schemas.openxmlformats.org/officeDocument/2006/relationships/tags" Target="../tags/tag75.xml"/><Relationship Id="rId34" Type="http://schemas.openxmlformats.org/officeDocument/2006/relationships/image" Target="../media/image26.png"/><Relationship Id="rId33" Type="http://schemas.openxmlformats.org/officeDocument/2006/relationships/tags" Target="../tags/tag74.xml"/><Relationship Id="rId32" Type="http://schemas.openxmlformats.org/officeDocument/2006/relationships/tags" Target="../tags/tag73.xml"/><Relationship Id="rId31" Type="http://schemas.openxmlformats.org/officeDocument/2006/relationships/tags" Target="../tags/tag72.xml"/><Relationship Id="rId30" Type="http://schemas.openxmlformats.org/officeDocument/2006/relationships/image" Target="../media/image43.jpeg"/><Relationship Id="rId3" Type="http://schemas.openxmlformats.org/officeDocument/2006/relationships/tags" Target="../tags/tag50.xml"/><Relationship Id="rId29" Type="http://schemas.openxmlformats.org/officeDocument/2006/relationships/tags" Target="../tags/tag71.xml"/><Relationship Id="rId28" Type="http://schemas.openxmlformats.org/officeDocument/2006/relationships/tags" Target="../tags/tag70.xml"/><Relationship Id="rId27" Type="http://schemas.openxmlformats.org/officeDocument/2006/relationships/tags" Target="../tags/tag69.xml"/><Relationship Id="rId26" Type="http://schemas.openxmlformats.org/officeDocument/2006/relationships/image" Target="../media/image42.jpeg"/><Relationship Id="rId25" Type="http://schemas.openxmlformats.org/officeDocument/2006/relationships/tags" Target="../tags/tag68.xml"/><Relationship Id="rId24" Type="http://schemas.openxmlformats.org/officeDocument/2006/relationships/image" Target="../media/image41.jpeg"/><Relationship Id="rId23" Type="http://schemas.openxmlformats.org/officeDocument/2006/relationships/tags" Target="../tags/tag67.xml"/><Relationship Id="rId22" Type="http://schemas.openxmlformats.org/officeDocument/2006/relationships/tags" Target="../tags/tag66.xml"/><Relationship Id="rId21" Type="http://schemas.openxmlformats.org/officeDocument/2006/relationships/tags" Target="../tags/tag65.xml"/><Relationship Id="rId20" Type="http://schemas.openxmlformats.org/officeDocument/2006/relationships/image" Target="../media/image40.jpeg"/><Relationship Id="rId2" Type="http://schemas.openxmlformats.org/officeDocument/2006/relationships/tags" Target="../tags/tag49.xml"/><Relationship Id="rId19" Type="http://schemas.openxmlformats.org/officeDocument/2006/relationships/tags" Target="../tags/tag64.xml"/><Relationship Id="rId18" Type="http://schemas.openxmlformats.org/officeDocument/2006/relationships/image" Target="../media/image25.png"/><Relationship Id="rId17" Type="http://schemas.openxmlformats.org/officeDocument/2006/relationships/tags" Target="../tags/tag63.xml"/><Relationship Id="rId16" Type="http://schemas.openxmlformats.org/officeDocument/2006/relationships/tags" Target="../tags/tag62.xml"/><Relationship Id="rId15" Type="http://schemas.openxmlformats.org/officeDocument/2006/relationships/image" Target="../media/image39.png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tags" Target="../tags/tag4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image" Target="../media/image46.png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image" Target="../media/image45.png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image" Target="../media/image44.jpeg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8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9.xml"/><Relationship Id="rId7" Type="http://schemas.openxmlformats.org/officeDocument/2006/relationships/image" Target="../media/image11.sv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tags" Target="../tags/tag28.xml"/><Relationship Id="rId2" Type="http://schemas.openxmlformats.org/officeDocument/2006/relationships/image" Target="../media/image7.png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31.xml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tags" Target="../tags/tag30.xml"/><Relationship Id="rId1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33.xml"/><Relationship Id="rId10" Type="http://schemas.openxmlformats.org/officeDocument/2006/relationships/image" Target="../media/image20.png"/><Relationship Id="rId1" Type="http://schemas.openxmlformats.org/officeDocument/2006/relationships/tags" Target="../tags/tag3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4.xml"/><Relationship Id="rId6" Type="http://schemas.openxmlformats.org/officeDocument/2006/relationships/tags" Target="../tags/tag3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3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4.xml"/><Relationship Id="rId7" Type="http://schemas.openxmlformats.org/officeDocument/2006/relationships/tags" Target="../tags/tag4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25.png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43.xml"/><Relationship Id="rId7" Type="http://schemas.openxmlformats.org/officeDocument/2006/relationships/image" Target="../media/image36.png"/><Relationship Id="rId6" Type="http://schemas.openxmlformats.org/officeDocument/2006/relationships/tags" Target="../tags/tag42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35.jpeg"/><Relationship Id="rId2" Type="http://schemas.openxmlformats.org/officeDocument/2006/relationships/tags" Target="../tags/tag41.xml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tags" Target="../tags/tag46.xml"/><Relationship Id="rId7" Type="http://schemas.microsoft.com/office/2007/relationships/media" Target="../media/media3.mp4"/><Relationship Id="rId6" Type="http://schemas.openxmlformats.org/officeDocument/2006/relationships/video" Target="../media/media3.mp4"/><Relationship Id="rId5" Type="http://schemas.openxmlformats.org/officeDocument/2006/relationships/image" Target="../media/image37.png"/><Relationship Id="rId4" Type="http://schemas.openxmlformats.org/officeDocument/2006/relationships/tags" Target="../tags/tag45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47.xml"/><Relationship Id="rId1" Type="http://schemas.openxmlformats.org/officeDocument/2006/relationships/tags" Target="../tags/tag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923925" y="1908810"/>
            <a:ext cx="6998335" cy="8794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CMS APP Introduction</a:t>
            </a:r>
            <a:endParaRPr lang="en-US" sz="4800" b="1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19810" y="4304665"/>
            <a:ext cx="4130040" cy="313690"/>
            <a:chOff x="1606" y="7195"/>
            <a:chExt cx="6504" cy="494"/>
          </a:xfrm>
        </p:grpSpPr>
        <p:sp>
          <p:nvSpPr>
            <p:cNvPr id="12" name="文本框 11"/>
            <p:cNvSpPr txBox="1"/>
            <p:nvPr>
              <p:custDataLst>
                <p:tags r:id="rId1"/>
              </p:custDataLst>
            </p:nvPr>
          </p:nvSpPr>
          <p:spPr>
            <a:xfrm>
              <a:off x="1724" y="7195"/>
              <a:ext cx="6386" cy="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Shenzhen C-Data Technology Co., Ltd.</a:t>
              </a:r>
              <a:endParaRPr lang="en-US" altLang="en-US" sz="12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1" name="燕尾形 10"/>
            <p:cNvSpPr/>
            <p:nvPr>
              <p:custDataLst>
                <p:tags r:id="rId2"/>
              </p:custDataLst>
            </p:nvPr>
          </p:nvSpPr>
          <p:spPr>
            <a:xfrm>
              <a:off x="1606" y="7323"/>
              <a:ext cx="158" cy="158"/>
            </a:xfrm>
            <a:prstGeom prst="chevron">
              <a:avLst/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899285" y="3041968"/>
            <a:ext cx="2345690" cy="632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C</a:t>
            </a:r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loud 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M</a:t>
            </a:r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anagement </a:t>
            </a:r>
            <a:r>
              <a:rPr lang="en-US" sz="16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System</a:t>
            </a:r>
            <a:endParaRPr lang="en-US" sz="160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" name="图片 1" descr="CMS图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10" y="2964498"/>
            <a:ext cx="787400" cy="7874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094740" y="4567555"/>
            <a:ext cx="4055110" cy="3136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O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ct. 2024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13055" y="332105"/>
            <a:ext cx="96977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CMS APP Features: How to start CMS APP management journey in 3 minutes?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28" name="组合 27"/>
          <p:cNvGrpSpPr/>
          <p:nvPr>
            <p:custDataLst>
              <p:tags r:id="rId2"/>
            </p:custDataLst>
          </p:nvPr>
        </p:nvGrpSpPr>
        <p:grpSpPr>
          <a:xfrm>
            <a:off x="889635" y="2048193"/>
            <a:ext cx="1925955" cy="323850"/>
            <a:chOff x="1095" y="3168"/>
            <a:chExt cx="3033" cy="510"/>
          </a:xfrm>
        </p:grpSpPr>
        <p:sp>
          <p:nvSpPr>
            <p:cNvPr id="17" name="圆角矩形 16"/>
            <p:cNvSpPr/>
            <p:nvPr>
              <p:custDataLst>
                <p:tags r:id="rId3"/>
              </p:custDataLst>
            </p:nvPr>
          </p:nvSpPr>
          <p:spPr>
            <a:xfrm>
              <a:off x="1095" y="3168"/>
              <a:ext cx="3033" cy="510"/>
            </a:xfrm>
            <a:prstGeom prst="roundRect">
              <a:avLst>
                <a:gd name="adj" fmla="val 50000"/>
              </a:avLst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/>
            </a:p>
          </p:txBody>
        </p:sp>
        <p:sp>
          <p:nvSpPr>
            <p:cNvPr id="2" name="文本框 1"/>
            <p:cNvSpPr txBox="1"/>
            <p:nvPr>
              <p:custDataLst>
                <p:tags r:id="rId4"/>
              </p:custDataLst>
            </p:nvPr>
          </p:nvSpPr>
          <p:spPr>
            <a:xfrm>
              <a:off x="1186" y="3206"/>
              <a:ext cx="2851" cy="43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>
                <a:lnSpc>
                  <a:spcPct val="100000"/>
                </a:lnSpc>
                <a:buClrTx/>
                <a:buSzTx/>
                <a:buFontTx/>
              </a:pPr>
              <a:r>
                <a:rPr sz="12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Download and </a:t>
              </a:r>
              <a:r>
                <a:rPr lang="en-US" sz="12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I</a:t>
              </a:r>
              <a:r>
                <a:rPr sz="12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nstall</a:t>
              </a:r>
              <a:endParaRPr lang="zh-CN" altLang="en-US" sz="1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5"/>
            </p:custDataLst>
          </p:nvPr>
        </p:nvGrpSpPr>
        <p:grpSpPr>
          <a:xfrm>
            <a:off x="4058285" y="2048193"/>
            <a:ext cx="1920875" cy="323850"/>
            <a:chOff x="5998" y="2992"/>
            <a:chExt cx="3025" cy="510"/>
          </a:xfrm>
        </p:grpSpPr>
        <p:sp>
          <p:nvSpPr>
            <p:cNvPr id="19" name="圆角矩形 18"/>
            <p:cNvSpPr/>
            <p:nvPr>
              <p:custDataLst>
                <p:tags r:id="rId6"/>
              </p:custDataLst>
            </p:nvPr>
          </p:nvSpPr>
          <p:spPr>
            <a:xfrm>
              <a:off x="6122" y="2992"/>
              <a:ext cx="2778" cy="510"/>
            </a:xfrm>
            <a:prstGeom prst="roundRect">
              <a:avLst>
                <a:gd name="adj" fmla="val 50000"/>
              </a:avLst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5998" y="3030"/>
              <a:ext cx="3025" cy="43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>
                <a:lnSpc>
                  <a:spcPct val="100000"/>
                </a:lnSpc>
                <a:buClrTx/>
                <a:buSzTx/>
                <a:buFontTx/>
              </a:pPr>
              <a:r>
                <a:rPr sz="12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Register </a:t>
              </a:r>
              <a:r>
                <a:rPr lang="en-US" sz="12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and </a:t>
              </a:r>
              <a:r>
                <a:rPr sz="12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Login</a:t>
              </a:r>
              <a:endParaRPr lang="zh-CN" altLang="en-US" sz="1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8"/>
            </p:custDataLst>
          </p:nvPr>
        </p:nvGrpSpPr>
        <p:grpSpPr>
          <a:xfrm>
            <a:off x="6955155" y="2048193"/>
            <a:ext cx="1890395" cy="323850"/>
            <a:chOff x="10090" y="3135"/>
            <a:chExt cx="2977" cy="510"/>
          </a:xfrm>
        </p:grpSpPr>
        <p:sp>
          <p:nvSpPr>
            <p:cNvPr id="24" name="圆角矩形 23"/>
            <p:cNvSpPr/>
            <p:nvPr>
              <p:custDataLst>
                <p:tags r:id="rId9"/>
              </p:custDataLst>
            </p:nvPr>
          </p:nvSpPr>
          <p:spPr>
            <a:xfrm>
              <a:off x="10133" y="3135"/>
              <a:ext cx="2891" cy="510"/>
            </a:xfrm>
            <a:prstGeom prst="roundRect">
              <a:avLst>
                <a:gd name="adj" fmla="val 50000"/>
              </a:avLst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/>
            </a:p>
          </p:txBody>
        </p:sp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10090" y="3152"/>
              <a:ext cx="2977" cy="477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>
                <a:lnSpc>
                  <a:spcPct val="100000"/>
                </a:lnSpc>
                <a:buClrTx/>
                <a:buSzTx/>
                <a:buFontTx/>
              </a:pPr>
              <a:r>
                <a:rPr lang="zh-CN" sz="12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Quickly bind device</a:t>
              </a:r>
              <a:endParaRPr lang="zh-CN" altLang="en-US" sz="1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9553575" y="2048193"/>
            <a:ext cx="1984375" cy="323850"/>
            <a:chOff x="14343" y="3200"/>
            <a:chExt cx="3125" cy="510"/>
          </a:xfrm>
        </p:grpSpPr>
        <p:sp>
          <p:nvSpPr>
            <p:cNvPr id="25" name="圆角矩形 24"/>
            <p:cNvSpPr/>
            <p:nvPr>
              <p:custDataLst>
                <p:tags r:id="rId12"/>
              </p:custDataLst>
            </p:nvPr>
          </p:nvSpPr>
          <p:spPr>
            <a:xfrm>
              <a:off x="14403" y="3200"/>
              <a:ext cx="3005" cy="510"/>
            </a:xfrm>
            <a:prstGeom prst="roundRect">
              <a:avLst>
                <a:gd name="adj" fmla="val 50000"/>
              </a:avLst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 anchorCtr="0"/>
            <a:p>
              <a:pPr algn="ctr"/>
              <a:endParaRPr lang="zh-CN" altLang="en-US" sz="1600"/>
            </a:p>
          </p:txBody>
        </p:sp>
        <p:sp>
          <p:nvSpPr>
            <p:cNvPr id="15" name="文本框 14"/>
            <p:cNvSpPr txBox="1"/>
            <p:nvPr>
              <p:custDataLst>
                <p:tags r:id="rId13"/>
              </p:custDataLst>
            </p:nvPr>
          </p:nvSpPr>
          <p:spPr>
            <a:xfrm>
              <a:off x="14343" y="3238"/>
              <a:ext cx="3125" cy="43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>
                <a:lnSpc>
                  <a:spcPct val="100000"/>
                </a:lnSpc>
                <a:buClrTx/>
                <a:buSzTx/>
                <a:buFontTx/>
              </a:pPr>
              <a:r>
                <a:rPr lang="zh-CN" sz="12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Device management</a:t>
              </a:r>
              <a:endParaRPr lang="zh-CN" altLang="en-US" sz="1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9" name="图片 8"/>
          <p:cNvPicPr/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87680" y="2835275"/>
            <a:ext cx="1064895" cy="1064895"/>
          </a:xfrm>
          <a:prstGeom prst="rect">
            <a:avLst/>
          </a:prstGeom>
        </p:spPr>
      </p:pic>
      <p:grpSp>
        <p:nvGrpSpPr>
          <p:cNvPr id="46" name="组合 45"/>
          <p:cNvGrpSpPr/>
          <p:nvPr>
            <p:custDataLst>
              <p:tags r:id="rId16"/>
            </p:custDataLst>
          </p:nvPr>
        </p:nvGrpSpPr>
        <p:grpSpPr>
          <a:xfrm>
            <a:off x="1697355" y="2750185"/>
            <a:ext cx="1426210" cy="3020060"/>
            <a:chOff x="2582" y="4484"/>
            <a:chExt cx="2246" cy="4756"/>
          </a:xfrm>
        </p:grpSpPr>
        <p:pic>
          <p:nvPicPr>
            <p:cNvPr id="37" name="图片 36" descr="G:/资料文件/设计资料/8. 素材/4x/资源 2@4x.png资源 2@4x"/>
            <p:cNvPicPr/>
            <p:nvPr>
              <p:custDataLst>
                <p:tags r:id="rId17"/>
              </p:custDataLst>
            </p:nvPr>
          </p:nvPicPr>
          <p:blipFill>
            <a:blip r:embed="rId18"/>
            <a:srcRect l="1373" r="1373"/>
            <a:stretch>
              <a:fillRect/>
            </a:stretch>
          </p:blipFill>
          <p:spPr>
            <a:xfrm>
              <a:off x="2582" y="4484"/>
              <a:ext cx="2246" cy="4756"/>
            </a:xfrm>
            <a:prstGeom prst="rect">
              <a:avLst/>
            </a:prstGeom>
          </p:spPr>
        </p:pic>
        <p:pic>
          <p:nvPicPr>
            <p:cNvPr id="10" name="图片 9" descr="APP下载界面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2698" y="4618"/>
              <a:ext cx="2014" cy="4481"/>
            </a:xfrm>
            <a:prstGeom prst="roundRect">
              <a:avLst/>
            </a:prstGeom>
            <a:ln>
              <a:noFill/>
            </a:ln>
            <a:effectLst/>
          </p:spPr>
        </p:pic>
      </p:grpSp>
      <p:grpSp>
        <p:nvGrpSpPr>
          <p:cNvPr id="45" name="组合 44"/>
          <p:cNvGrpSpPr/>
          <p:nvPr>
            <p:custDataLst>
              <p:tags r:id="rId21"/>
            </p:custDataLst>
          </p:nvPr>
        </p:nvGrpSpPr>
        <p:grpSpPr>
          <a:xfrm>
            <a:off x="4982210" y="2750185"/>
            <a:ext cx="1426210" cy="3020060"/>
            <a:chOff x="7398" y="4484"/>
            <a:chExt cx="2246" cy="4756"/>
          </a:xfrm>
        </p:grpSpPr>
        <p:pic>
          <p:nvPicPr>
            <p:cNvPr id="39" name="图片 38" descr="G:/资料文件/设计资料/8. 素材/4x/资源 2@4x.png资源 2@4x"/>
            <p:cNvPicPr/>
            <p:nvPr>
              <p:custDataLst>
                <p:tags r:id="rId22"/>
              </p:custDataLst>
            </p:nvPr>
          </p:nvPicPr>
          <p:blipFill>
            <a:blip r:embed="rId18"/>
            <a:srcRect l="1373" r="1373"/>
            <a:stretch>
              <a:fillRect/>
            </a:stretch>
          </p:blipFill>
          <p:spPr>
            <a:xfrm>
              <a:off x="7398" y="4484"/>
              <a:ext cx="2246" cy="4756"/>
            </a:xfrm>
            <a:prstGeom prst="rect">
              <a:avLst/>
            </a:prstGeom>
          </p:spPr>
        </p:pic>
        <p:pic>
          <p:nvPicPr>
            <p:cNvPr id="12" name="图片 11" descr="注册企业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7514" y="4618"/>
              <a:ext cx="2015" cy="4481"/>
            </a:xfrm>
            <a:prstGeom prst="roundRect">
              <a:avLst/>
            </a:prstGeom>
            <a:ln>
              <a:noFill/>
            </a:ln>
            <a:effectLst/>
          </p:spPr>
        </p:pic>
      </p:grpSp>
      <p:pic>
        <p:nvPicPr>
          <p:cNvPr id="18" name="图片 17" descr="选择部署方式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t="30845" b="38266"/>
          <a:stretch>
            <a:fillRect/>
          </a:stretch>
        </p:blipFill>
        <p:spPr>
          <a:xfrm>
            <a:off x="3654425" y="2835275"/>
            <a:ext cx="1243330" cy="854075"/>
          </a:xfrm>
          <a:prstGeom prst="roundRect">
            <a:avLst>
              <a:gd name="adj" fmla="val 11672"/>
            </a:avLst>
          </a:prstGeom>
          <a:ln>
            <a:noFill/>
          </a:ln>
          <a:effectLst/>
        </p:spPr>
      </p:pic>
      <p:grpSp>
        <p:nvGrpSpPr>
          <p:cNvPr id="43" name="组合 42"/>
          <p:cNvGrpSpPr/>
          <p:nvPr>
            <p:custDataLst>
              <p:tags r:id="rId27"/>
            </p:custDataLst>
          </p:nvPr>
        </p:nvGrpSpPr>
        <p:grpSpPr>
          <a:xfrm>
            <a:off x="7186613" y="2741930"/>
            <a:ext cx="1426210" cy="3020060"/>
            <a:chOff x="10897" y="4484"/>
            <a:chExt cx="2246" cy="4756"/>
          </a:xfrm>
        </p:grpSpPr>
        <p:pic>
          <p:nvPicPr>
            <p:cNvPr id="41" name="图片 40" descr="G:/资料文件/设计资料/8. 素材/4x/资源 2@4x.png资源 2@4x"/>
            <p:cNvPicPr/>
            <p:nvPr>
              <p:custDataLst>
                <p:tags r:id="rId28"/>
              </p:custDataLst>
            </p:nvPr>
          </p:nvPicPr>
          <p:blipFill>
            <a:blip r:embed="rId18"/>
            <a:srcRect l="1373" r="1373"/>
            <a:stretch>
              <a:fillRect/>
            </a:stretch>
          </p:blipFill>
          <p:spPr>
            <a:xfrm>
              <a:off x="10897" y="4484"/>
              <a:ext cx="2246" cy="4756"/>
            </a:xfrm>
            <a:prstGeom prst="rect">
              <a:avLst/>
            </a:prstGeom>
          </p:spPr>
        </p:pic>
        <p:pic>
          <p:nvPicPr>
            <p:cNvPr id="22" name="图片 21" descr="G:/4-产品/CMS云平台/CMS APP宣传/正在添加OLT.jpg正在添加OLT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0"/>
            <a:srcRect l="66" r="66"/>
            <a:stretch>
              <a:fillRect/>
            </a:stretch>
          </p:blipFill>
          <p:spPr>
            <a:xfrm>
              <a:off x="10999" y="4618"/>
              <a:ext cx="2041" cy="4541"/>
            </a:xfrm>
            <a:prstGeom prst="roundRect">
              <a:avLst/>
            </a:prstGeom>
            <a:ln>
              <a:noFill/>
            </a:ln>
            <a:effectLst/>
          </p:spPr>
        </p:pic>
      </p:grpSp>
      <p:grpSp>
        <p:nvGrpSpPr>
          <p:cNvPr id="44" name="组合 43"/>
          <p:cNvGrpSpPr/>
          <p:nvPr>
            <p:custDataLst>
              <p:tags r:id="rId31"/>
            </p:custDataLst>
          </p:nvPr>
        </p:nvGrpSpPr>
        <p:grpSpPr>
          <a:xfrm>
            <a:off x="9832658" y="2750185"/>
            <a:ext cx="1426210" cy="3020060"/>
            <a:chOff x="15484" y="4484"/>
            <a:chExt cx="2246" cy="4756"/>
          </a:xfrm>
        </p:grpSpPr>
        <p:pic>
          <p:nvPicPr>
            <p:cNvPr id="42" name="图片 41" descr="G:/资料文件/设计资料/8. 素材/4x/资源 2@4x.png资源 2@4x"/>
            <p:cNvPicPr/>
            <p:nvPr>
              <p:custDataLst>
                <p:tags r:id="rId32"/>
              </p:custDataLst>
            </p:nvPr>
          </p:nvPicPr>
          <p:blipFill>
            <a:blip r:embed="rId18"/>
            <a:srcRect l="1373" r="1373"/>
            <a:stretch>
              <a:fillRect/>
            </a:stretch>
          </p:blipFill>
          <p:spPr>
            <a:xfrm>
              <a:off x="15484" y="4484"/>
              <a:ext cx="2246" cy="4756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34"/>
            <a:stretch>
              <a:fillRect/>
            </a:stretch>
          </p:blipFill>
          <p:spPr>
            <a:xfrm>
              <a:off x="15600" y="4618"/>
              <a:ext cx="2013" cy="4481"/>
            </a:xfrm>
            <a:prstGeom prst="roundRect">
              <a:avLst>
                <a:gd name="adj" fmla="val 10134"/>
              </a:avLst>
            </a:prstGeom>
            <a:ln>
              <a:noFill/>
            </a:ln>
            <a:effectLst/>
          </p:spPr>
        </p:pic>
      </p:grpSp>
      <p:cxnSp>
        <p:nvCxnSpPr>
          <p:cNvPr id="31" name="直接连接符 30"/>
          <p:cNvCxnSpPr/>
          <p:nvPr>
            <p:custDataLst>
              <p:tags r:id="rId35"/>
            </p:custDataLst>
          </p:nvPr>
        </p:nvCxnSpPr>
        <p:spPr>
          <a:xfrm>
            <a:off x="3436620" y="2726858"/>
            <a:ext cx="0" cy="3067200"/>
          </a:xfrm>
          <a:prstGeom prst="line">
            <a:avLst/>
          </a:prstGeom>
          <a:ln w="6350">
            <a:solidFill>
              <a:schemeClr val="bg1">
                <a:lumMod val="7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>
            <p:custDataLst>
              <p:tags r:id="rId36"/>
            </p:custDataLst>
          </p:nvPr>
        </p:nvCxnSpPr>
        <p:spPr>
          <a:xfrm>
            <a:off x="6599555" y="2727008"/>
            <a:ext cx="0" cy="3067050"/>
          </a:xfrm>
          <a:prstGeom prst="line">
            <a:avLst/>
          </a:prstGeom>
          <a:ln w="6350">
            <a:solidFill>
              <a:schemeClr val="bg1">
                <a:lumMod val="7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>
            <p:custDataLst>
              <p:tags r:id="rId37"/>
            </p:custDataLst>
          </p:nvPr>
        </p:nvCxnSpPr>
        <p:spPr>
          <a:xfrm>
            <a:off x="9199245" y="2726858"/>
            <a:ext cx="0" cy="3067200"/>
          </a:xfrm>
          <a:prstGeom prst="line">
            <a:avLst/>
          </a:prstGeom>
          <a:ln w="6350">
            <a:solidFill>
              <a:schemeClr val="bg1">
                <a:lumMod val="7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8" name="等腰三角形 47"/>
          <p:cNvSpPr/>
          <p:nvPr>
            <p:custDataLst>
              <p:tags r:id="rId38"/>
            </p:custDataLst>
          </p:nvPr>
        </p:nvSpPr>
        <p:spPr>
          <a:xfrm rot="5400000">
            <a:off x="3364230" y="2137410"/>
            <a:ext cx="145415" cy="145415"/>
          </a:xfrm>
          <a:prstGeom prst="triangle">
            <a:avLst/>
          </a:prstGeom>
          <a:solidFill>
            <a:srgbClr val="DE631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等腰三角形 48"/>
          <p:cNvSpPr/>
          <p:nvPr>
            <p:custDataLst>
              <p:tags r:id="rId39"/>
            </p:custDataLst>
          </p:nvPr>
        </p:nvSpPr>
        <p:spPr>
          <a:xfrm rot="5400000">
            <a:off x="6394450" y="2137410"/>
            <a:ext cx="145415" cy="145415"/>
          </a:xfrm>
          <a:prstGeom prst="triangle">
            <a:avLst/>
          </a:prstGeom>
          <a:solidFill>
            <a:srgbClr val="DE631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0" name="等腰三角形 49"/>
          <p:cNvSpPr/>
          <p:nvPr>
            <p:custDataLst>
              <p:tags r:id="rId40"/>
            </p:custDataLst>
          </p:nvPr>
        </p:nvSpPr>
        <p:spPr>
          <a:xfrm rot="5400000">
            <a:off x="9126855" y="2137410"/>
            <a:ext cx="145415" cy="145415"/>
          </a:xfrm>
          <a:prstGeom prst="triangle">
            <a:avLst/>
          </a:prstGeom>
          <a:solidFill>
            <a:srgbClr val="DE631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4" name="文本框 113"/>
          <p:cNvSpPr txBox="1"/>
          <p:nvPr>
            <p:custDataLst>
              <p:tags r:id="rId1"/>
            </p:custDataLst>
          </p:nvPr>
        </p:nvSpPr>
        <p:spPr>
          <a:xfrm>
            <a:off x="1519238" y="1953895"/>
            <a:ext cx="9154160" cy="56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4000"/>
                  </a:schemeClr>
                </a:solidFill>
              </a14:hiddenFill>
            </a:ext>
          </a:extLst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  <a:sp3d contourW="12700"/>
          </a:bodyPr>
          <a:p>
            <a:pPr algn="ctr" defTabSz="1216025" eaLnBrk="0" hangingPunct="0">
              <a:lnSpc>
                <a:spcPct val="100000"/>
              </a:lnSpc>
              <a:buClrTx/>
              <a:buSzTx/>
              <a:buFontTx/>
            </a:pPr>
            <a:r>
              <a:rPr lang="en-US" sz="2200" b="1" dirty="0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</a:t>
            </a:r>
            <a:r>
              <a:rPr lang="en-US" sz="2200" b="1" dirty="0">
                <a:solidFill>
                  <a:srgbClr val="1D1D1B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onnecting the World with </a:t>
            </a:r>
            <a:r>
              <a:rPr lang="en-US" sz="2200" b="1" dirty="0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Data Technology</a:t>
            </a:r>
            <a:endParaRPr lang="en-US" sz="2200" b="1" dirty="0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2" name="图片 11" descr="西迪特领英二维码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5" y="4803775"/>
            <a:ext cx="1428115" cy="142811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3793173" y="2523490"/>
            <a:ext cx="4606290" cy="393700"/>
            <a:chOff x="5759" y="4154"/>
            <a:chExt cx="7254" cy="620"/>
          </a:xfrm>
        </p:grpSpPr>
        <p:sp>
          <p:nvSpPr>
            <p:cNvPr id="6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5759" y="4154"/>
              <a:ext cx="3378" cy="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84000"/>
                    </a:schemeClr>
                  </a:solidFill>
                </a14:hiddenFill>
              </a:ext>
            </a:extLst>
          </p:spPr>
          <p:txBody>
            <a:bodyPr wrap="square" rtlCol="0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p>
              <a:pPr algn="ctr" defTabSz="1216025" eaLnBrk="0" hangingPunct="0">
                <a:lnSpc>
                  <a:spcPct val="100000"/>
                </a:lnSpc>
                <a:buClrTx/>
                <a:buSzTx/>
                <a:buFontTx/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www.cdatatec.com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4"/>
              </p:custDataLst>
            </p:nvPr>
          </p:nvSpPr>
          <p:spPr>
            <a:xfrm>
              <a:off x="9493" y="4154"/>
              <a:ext cx="3520" cy="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84000"/>
                    </a:schemeClr>
                  </a:solidFill>
                </a14:hiddenFill>
              </a:ext>
            </a:extLst>
          </p:spPr>
          <p:txBody>
            <a:bodyPr wrap="square" rtlCol="0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p>
              <a:pPr algn="l" defTabSz="1216025" eaLnBrk="0" hangingPunct="0">
                <a:lnSpc>
                  <a:spcPct val="100000"/>
                </a:lnSpc>
                <a:buClrTx/>
                <a:buSzTx/>
                <a:buFontTx/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marketing@cdatatec.com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9225" y="4256"/>
              <a:ext cx="303" cy="303"/>
              <a:chOff x="9337" y="4154"/>
              <a:chExt cx="485" cy="485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9337" y="4154"/>
                <a:ext cx="485" cy="485"/>
              </a:xfrm>
              <a:prstGeom prst="ellipse">
                <a:avLst/>
              </a:prstGeom>
              <a:solidFill>
                <a:srgbClr val="DE6316"/>
              </a:solidFill>
              <a:ln w="6350"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14" name="图片 13" descr="3669350_email_ic_icon"/>
              <p:cNvPicPr>
                <a:picLocks noChangeAspect="1"/>
              </p:cNvPicPr>
              <p:nvPr/>
            </p:nvPicPr>
            <p:blipFill>
              <a:blip r:embed="rId5">
                <a:lum bright="100000"/>
              </a:blip>
              <a:stretch>
                <a:fillRect/>
              </a:stretch>
            </p:blipFill>
            <p:spPr>
              <a:xfrm>
                <a:off x="9443" y="4260"/>
                <a:ext cx="273" cy="273"/>
              </a:xfrm>
              <a:prstGeom prst="rect">
                <a:avLst/>
              </a:prstGeom>
            </p:spPr>
          </p:pic>
        </p:grpSp>
        <p:grpSp>
          <p:nvGrpSpPr>
            <p:cNvPr id="17" name="组合 16"/>
            <p:cNvGrpSpPr/>
            <p:nvPr/>
          </p:nvGrpSpPr>
          <p:grpSpPr>
            <a:xfrm>
              <a:off x="5886" y="4256"/>
              <a:ext cx="303" cy="303"/>
              <a:chOff x="9311" y="4154"/>
              <a:chExt cx="485" cy="485"/>
            </a:xfrm>
          </p:grpSpPr>
          <p:sp>
            <p:nvSpPr>
              <p:cNvPr id="18" name="椭圆 17"/>
              <p:cNvSpPr/>
              <p:nvPr>
                <p:custDataLst>
                  <p:tags r:id="rId6"/>
                </p:custDataLst>
              </p:nvPr>
            </p:nvSpPr>
            <p:spPr>
              <a:xfrm>
                <a:off x="9311" y="4154"/>
                <a:ext cx="485" cy="485"/>
              </a:xfrm>
              <a:prstGeom prst="ellipse">
                <a:avLst/>
              </a:prstGeom>
              <a:solidFill>
                <a:srgbClr val="DE6316"/>
              </a:solidFill>
              <a:ln w="6350"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19" name="图片 18" descr="E:\icon\iconfinder 开源\7791654_website_world wide web_internet_globe_network_icon.png7791654_website_world wide web_internet_globe_network_icon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>
                <a:lum bright="100000"/>
              </a:blip>
              <a:srcRect l="183" t="183" r="-183" b="183"/>
              <a:stretch>
                <a:fillRect/>
              </a:stretch>
            </p:blipFill>
            <p:spPr>
              <a:xfrm>
                <a:off x="9372" y="4215"/>
                <a:ext cx="363" cy="363"/>
              </a:xfrm>
              <a:prstGeom prst="rect">
                <a:avLst/>
              </a:prstGeom>
            </p:spPr>
          </p:pic>
        </p:grpSp>
        <p:cxnSp>
          <p:nvCxnSpPr>
            <p:cNvPr id="21" name="直接连接符 20"/>
            <p:cNvCxnSpPr/>
            <p:nvPr/>
          </p:nvCxnSpPr>
          <p:spPr>
            <a:xfrm>
              <a:off x="8906" y="4256"/>
              <a:ext cx="0" cy="30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3055" y="332105"/>
            <a:ext cx="6680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Industry Challenges - for Reseller 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7" name="图片 6" descr="降低成本_画板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680" y="2120265"/>
            <a:ext cx="3876675" cy="346202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384935" y="1631950"/>
            <a:ext cx="4996180" cy="3871595"/>
            <a:chOff x="1402" y="2162"/>
            <a:chExt cx="7868" cy="6097"/>
          </a:xfrm>
        </p:grpSpPr>
        <p:grpSp>
          <p:nvGrpSpPr>
            <p:cNvPr id="19" name="组合 18"/>
            <p:cNvGrpSpPr/>
            <p:nvPr/>
          </p:nvGrpSpPr>
          <p:grpSpPr>
            <a:xfrm rot="0">
              <a:off x="1614" y="6276"/>
              <a:ext cx="3319" cy="1983"/>
              <a:chOff x="2682" y="6263"/>
              <a:chExt cx="3319" cy="1983"/>
            </a:xfrm>
          </p:grpSpPr>
          <p:pic>
            <p:nvPicPr>
              <p:cNvPr id="45" name="图片 44" descr="C-Data_分布式OLT（未发布）_正面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rcRect t="22581" b="23125"/>
              <a:stretch>
                <a:fillRect/>
              </a:stretch>
            </p:blipFill>
            <p:spPr>
              <a:xfrm>
                <a:off x="2682" y="7131"/>
                <a:ext cx="3319" cy="1115"/>
              </a:xfrm>
              <a:prstGeom prst="rect">
                <a:avLst/>
              </a:prstGeom>
            </p:spPr>
          </p:pic>
          <p:pic>
            <p:nvPicPr>
              <p:cNvPr id="5" name="图片 4" descr="FD604GW-DIX-R412_接口图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46" y="6263"/>
                <a:ext cx="2191" cy="1518"/>
              </a:xfrm>
              <a:prstGeom prst="rect">
                <a:avLst/>
              </a:prstGeom>
            </p:spPr>
          </p:pic>
        </p:grpSp>
        <p:sp>
          <p:nvSpPr>
            <p:cNvPr id="15" name="文本框 14"/>
            <p:cNvSpPr txBox="1"/>
            <p:nvPr/>
          </p:nvSpPr>
          <p:spPr>
            <a:xfrm>
              <a:off x="1402" y="2931"/>
              <a:ext cx="153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High</a:t>
              </a:r>
              <a:endPara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823" y="7679"/>
              <a:ext cx="144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Low</a:t>
              </a:r>
              <a:endPara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椭圆形标注 26"/>
            <p:cNvSpPr/>
            <p:nvPr/>
          </p:nvSpPr>
          <p:spPr>
            <a:xfrm>
              <a:off x="4848" y="2162"/>
              <a:ext cx="3368" cy="2140"/>
            </a:xfrm>
            <a:prstGeom prst="wedgeEllipseCallout">
              <a:avLst/>
            </a:prstGeom>
            <a:gradFill>
              <a:gsLst>
                <a:gs pos="0">
                  <a:srgbClr val="9CD0B6"/>
                </a:gs>
                <a:gs pos="97000">
                  <a:srgbClr val="5153A2">
                    <a:alpha val="100000"/>
                  </a:srgbClr>
                </a:gs>
                <a:gs pos="50000">
                  <a:srgbClr val="74B4DD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Price</a:t>
              </a:r>
              <a:endPara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图片 2" descr="Subtract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2770" y="2196465"/>
            <a:ext cx="794385" cy="794385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7279005" y="2990850"/>
            <a:ext cx="4089400" cy="221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>
              <a:lnSpc>
                <a:spcPct val="250000"/>
              </a:lnSpc>
              <a:buFont typeface="Arial" panose="020B0604020202020204" pitchFamily="34" charset="0"/>
              <a:buNone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Selling Only Hardware Products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indent="0" algn="l">
              <a:lnSpc>
                <a:spcPct val="250000"/>
              </a:lnSpc>
              <a:buFont typeface="Arial" panose="020B0604020202020204" pitchFamily="34" charset="0"/>
              <a:buNone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Homogeneous Competition and Price Wars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indent="0" algn="l">
              <a:lnSpc>
                <a:spcPct val="250000"/>
              </a:lnSpc>
              <a:buFont typeface="Arial" panose="020B0604020202020204" pitchFamily="34" charset="0"/>
              <a:buNone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Difficult to Make a Profit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 rot="0">
            <a:off x="6922770" y="3471545"/>
            <a:ext cx="397510" cy="275590"/>
            <a:chOff x="10241" y="5176"/>
            <a:chExt cx="626" cy="434"/>
          </a:xfrm>
        </p:grpSpPr>
        <p:sp>
          <p:nvSpPr>
            <p:cNvPr id="8" name="椭圆 7"/>
            <p:cNvSpPr/>
            <p:nvPr/>
          </p:nvSpPr>
          <p:spPr>
            <a:xfrm>
              <a:off x="10386" y="5228"/>
              <a:ext cx="343" cy="34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0241" y="5176"/>
              <a:ext cx="627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1</a:t>
              </a:r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 rot="0">
            <a:off x="6922770" y="4079875"/>
            <a:ext cx="398145" cy="275590"/>
            <a:chOff x="10241" y="5176"/>
            <a:chExt cx="627" cy="434"/>
          </a:xfrm>
        </p:grpSpPr>
        <p:sp>
          <p:nvSpPr>
            <p:cNvPr id="11" name="椭圆 10"/>
            <p:cNvSpPr/>
            <p:nvPr/>
          </p:nvSpPr>
          <p:spPr>
            <a:xfrm>
              <a:off x="10386" y="5228"/>
              <a:ext cx="343" cy="34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0241" y="5176"/>
              <a:ext cx="627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2</a:t>
              </a:r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0">
            <a:off x="6922770" y="4688205"/>
            <a:ext cx="398145" cy="275590"/>
            <a:chOff x="10241" y="5176"/>
            <a:chExt cx="627" cy="434"/>
          </a:xfrm>
        </p:grpSpPr>
        <p:sp>
          <p:nvSpPr>
            <p:cNvPr id="14" name="椭圆 13"/>
            <p:cNvSpPr/>
            <p:nvPr/>
          </p:nvSpPr>
          <p:spPr>
            <a:xfrm>
              <a:off x="10386" y="5228"/>
              <a:ext cx="343" cy="34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241" y="5176"/>
              <a:ext cx="627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3</a:t>
              </a:r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313055" y="332105"/>
            <a:ext cx="5908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Industry Challenges - for ISP 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514590" y="3771265"/>
            <a:ext cx="3872230" cy="221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>
              <a:lnSpc>
                <a:spcPct val="200000"/>
              </a:lnSpc>
              <a:buNone/>
            </a:pPr>
            <a:r>
              <a:rPr lang="zh-CN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Inefficient in handling user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problems</a:t>
            </a:r>
            <a:endParaRPr lang="zh-CN" altLang="zh-CN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indent="0" algn="l">
              <a:lnSpc>
                <a:spcPct val="200000"/>
              </a:lnSpc>
              <a:buNone/>
            </a:pPr>
            <a:r>
              <a:rPr lang="zh-CN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Weak Network Service Capability</a:t>
            </a:r>
            <a:endParaRPr lang="zh-CN" altLang="zh-CN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indent="0" algn="l">
              <a:lnSpc>
                <a:spcPct val="200000"/>
              </a:lnSpc>
              <a:buNone/>
            </a:pPr>
            <a:r>
              <a:rPr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Poor OLT Management Compatibility</a:t>
            </a:r>
            <a:endParaRPr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图片 6" descr="Subtract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0580" y="3168015"/>
            <a:ext cx="794385" cy="79438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1066800" y="1212850"/>
            <a:ext cx="6637655" cy="4980305"/>
            <a:chOff x="1658" y="1792"/>
            <a:chExt cx="10453" cy="7843"/>
          </a:xfrm>
        </p:grpSpPr>
        <p:sp>
          <p:nvSpPr>
            <p:cNvPr id="2" name="文本框 1"/>
            <p:cNvSpPr txBox="1"/>
            <p:nvPr/>
          </p:nvSpPr>
          <p:spPr>
            <a:xfrm>
              <a:off x="8915" y="1792"/>
              <a:ext cx="3196" cy="200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marL="171450" indent="-171450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>
                  <a:solidFill>
                    <a:srgbClr val="4E94D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 expensive</a:t>
              </a:r>
              <a:endParaRPr lang="zh-CN" altLang="en-US" sz="1200">
                <a:solidFill>
                  <a:srgbClr val="4E94D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>
                  <a:solidFill>
                    <a:srgbClr val="4E94D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 complicated</a:t>
              </a:r>
              <a:endParaRPr lang="zh-CN" altLang="en-US" sz="1200">
                <a:solidFill>
                  <a:srgbClr val="4E94D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>
                  <a:solidFill>
                    <a:srgbClr val="4E94D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OLT can barely manage</a:t>
              </a:r>
              <a:endParaRPr lang="en-US" altLang="zh-CN" sz="1200">
                <a:solidFill>
                  <a:srgbClr val="4E94D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31" name="图表 30"/>
            <p:cNvGraphicFramePr/>
            <p:nvPr/>
          </p:nvGraphicFramePr>
          <p:xfrm>
            <a:off x="1983" y="2415"/>
            <a:ext cx="9212" cy="53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22" name="文本框 21"/>
            <p:cNvSpPr txBox="1"/>
            <p:nvPr/>
          </p:nvSpPr>
          <p:spPr>
            <a:xfrm>
              <a:off x="5080" y="7632"/>
              <a:ext cx="3019" cy="200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marL="171450" indent="-171450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>
                  <a:solidFill>
                    <a:srgbClr val="DE63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investment costs</a:t>
              </a:r>
              <a:endParaRPr lang="zh-CN" altLang="en-US" sz="1200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>
                  <a:solidFill>
                    <a:srgbClr val="DE631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High labor costs</a:t>
              </a:r>
              <a:endParaRPr lang="zh-CN" altLang="en-US" sz="1200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>
                  <a:solidFill>
                    <a:srgbClr val="DE63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maintenance cost</a:t>
              </a:r>
              <a:endParaRPr lang="zh-CN" altLang="en-US" sz="1200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4442" y="4042"/>
              <a:ext cx="1915" cy="897"/>
            </a:xfrm>
            <a:prstGeom prst="roundRect">
              <a:avLst>
                <a:gd name="adj" fmla="val 11432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>
                      <a:lumMod val="20000"/>
                      <a:lumOff val="8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No Need</a:t>
              </a:r>
              <a:endPara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6570" y="4042"/>
              <a:ext cx="2358" cy="897"/>
            </a:xfrm>
            <a:prstGeom prst="roundRect">
              <a:avLst>
                <a:gd name="adj" fmla="val 11432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>
                      <a:lumMod val="20000"/>
                      <a:lumOff val="8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No Suitable</a:t>
              </a:r>
              <a:endPara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5455" y="6002"/>
              <a:ext cx="2268" cy="897"/>
            </a:xfrm>
            <a:prstGeom prst="roundRect">
              <a:avLst>
                <a:gd name="adj" fmla="val 11432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>
                      <a:lumMod val="20000"/>
                      <a:lumOff val="8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Suffering</a:t>
              </a:r>
              <a:endPara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3" name="直接连接符 2"/>
            <p:cNvCxnSpPr/>
            <p:nvPr/>
          </p:nvCxnSpPr>
          <p:spPr>
            <a:xfrm>
              <a:off x="6533" y="7287"/>
              <a:ext cx="0" cy="673"/>
            </a:xfrm>
            <a:prstGeom prst="line">
              <a:avLst/>
            </a:prstGeom>
            <a:ln>
              <a:solidFill>
                <a:srgbClr val="ED7D3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15" name="组合 14"/>
            <p:cNvGrpSpPr/>
            <p:nvPr/>
          </p:nvGrpSpPr>
          <p:grpSpPr>
            <a:xfrm rot="0">
              <a:off x="7778" y="2442"/>
              <a:ext cx="1109" cy="1266"/>
              <a:chOff x="7778" y="2442"/>
              <a:chExt cx="1109" cy="1266"/>
            </a:xfrm>
          </p:grpSpPr>
          <p:cxnSp>
            <p:nvCxnSpPr>
              <p:cNvPr id="12" name="直接连接符 11"/>
              <p:cNvCxnSpPr/>
              <p:nvPr/>
            </p:nvCxnSpPr>
            <p:spPr>
              <a:xfrm flipV="1">
                <a:off x="7778" y="2442"/>
                <a:ext cx="647" cy="126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8413" y="2442"/>
                <a:ext cx="47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18"/>
            <p:cNvGrpSpPr/>
            <p:nvPr/>
          </p:nvGrpSpPr>
          <p:grpSpPr>
            <a:xfrm rot="0">
              <a:off x="1658" y="2762"/>
              <a:ext cx="3046" cy="1773"/>
              <a:chOff x="1857" y="2815"/>
              <a:chExt cx="3046" cy="1773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1857" y="2815"/>
                <a:ext cx="2030" cy="8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171450" indent="-171450">
                  <a:lnSpc>
                    <a:spcPct val="140000"/>
                  </a:lnSpc>
                  <a:buFont typeface="Arial" panose="020B0604020202020204" pitchFamily="34" charset="0"/>
                  <a:buChar char="•"/>
                </a:pPr>
                <a:r>
                  <a:rPr sz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Unnecessary</a:t>
                </a:r>
                <a:endPara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endParaRPr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 flipH="1">
                <a:off x="3795" y="3322"/>
                <a:ext cx="1109" cy="1266"/>
                <a:chOff x="7778" y="2442"/>
                <a:chExt cx="1109" cy="1266"/>
              </a:xfrm>
            </p:grpSpPr>
            <p:cxnSp>
              <p:nvCxnSpPr>
                <p:cNvPr id="17" name="直接连接符 16"/>
                <p:cNvCxnSpPr/>
                <p:nvPr/>
              </p:nvCxnSpPr>
              <p:spPr>
                <a:xfrm flipV="1">
                  <a:off x="7778" y="2442"/>
                  <a:ext cx="647" cy="1267"/>
                </a:xfrm>
                <a:prstGeom prst="line">
                  <a:avLst/>
                </a:prstGeom>
                <a:ln>
                  <a:solidFill>
                    <a:srgbClr val="A5A5A5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/>
              </p:nvCxnSpPr>
              <p:spPr>
                <a:xfrm>
                  <a:off x="8413" y="2442"/>
                  <a:ext cx="475" cy="0"/>
                </a:xfrm>
                <a:prstGeom prst="line">
                  <a:avLst/>
                </a:prstGeom>
                <a:ln>
                  <a:solidFill>
                    <a:srgbClr val="A5A5A5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组合 29"/>
          <p:cNvGrpSpPr/>
          <p:nvPr/>
        </p:nvGrpSpPr>
        <p:grpSpPr>
          <a:xfrm rot="0">
            <a:off x="7180580" y="4326890"/>
            <a:ext cx="397510" cy="275590"/>
            <a:chOff x="10241" y="5176"/>
            <a:chExt cx="626" cy="434"/>
          </a:xfrm>
        </p:grpSpPr>
        <p:sp>
          <p:nvSpPr>
            <p:cNvPr id="32" name="椭圆 31"/>
            <p:cNvSpPr/>
            <p:nvPr/>
          </p:nvSpPr>
          <p:spPr>
            <a:xfrm>
              <a:off x="10386" y="5228"/>
              <a:ext cx="343" cy="34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0241" y="5176"/>
              <a:ext cx="627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1</a:t>
              </a:r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 rot="0">
            <a:off x="7180580" y="4815840"/>
            <a:ext cx="398145" cy="275590"/>
            <a:chOff x="10241" y="5176"/>
            <a:chExt cx="627" cy="434"/>
          </a:xfrm>
        </p:grpSpPr>
        <p:sp>
          <p:nvSpPr>
            <p:cNvPr id="35" name="椭圆 34"/>
            <p:cNvSpPr/>
            <p:nvPr/>
          </p:nvSpPr>
          <p:spPr>
            <a:xfrm>
              <a:off x="10386" y="5228"/>
              <a:ext cx="343" cy="34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0241" y="5176"/>
              <a:ext cx="627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2</a:t>
              </a:r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 rot="0">
            <a:off x="7180580" y="5304790"/>
            <a:ext cx="398145" cy="275590"/>
            <a:chOff x="10241" y="5176"/>
            <a:chExt cx="627" cy="434"/>
          </a:xfrm>
        </p:grpSpPr>
        <p:sp>
          <p:nvSpPr>
            <p:cNvPr id="39" name="椭圆 38"/>
            <p:cNvSpPr/>
            <p:nvPr/>
          </p:nvSpPr>
          <p:spPr>
            <a:xfrm>
              <a:off x="10386" y="5228"/>
              <a:ext cx="343" cy="34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0241" y="5176"/>
              <a:ext cx="627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3</a:t>
              </a:r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13055" y="332105"/>
            <a:ext cx="47358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Why Choose CMS APP？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455103" y="1854835"/>
            <a:ext cx="9282430" cy="3574415"/>
            <a:chOff x="2423" y="2999"/>
            <a:chExt cx="14618" cy="5629"/>
          </a:xfrm>
        </p:grpSpPr>
        <p:sp>
          <p:nvSpPr>
            <p:cNvPr id="23" name="文本框 22"/>
            <p:cNvSpPr txBox="1"/>
            <p:nvPr/>
          </p:nvSpPr>
          <p:spPr>
            <a:xfrm>
              <a:off x="2423" y="4078"/>
              <a:ext cx="4245" cy="95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ctr" defTabSz="26670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Free software is included with hardware purchases</a:t>
              </a:r>
              <a:endPara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583" y="7671"/>
              <a:ext cx="3926" cy="95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ctr" defTabSz="26670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  <a:sym typeface="+mn-ea"/>
                </a:rPr>
                <a:t>Robust security measures ensure data protection</a:t>
              </a:r>
              <a:endPara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3053" y="4078"/>
              <a:ext cx="3860" cy="95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ctr" defTabSz="26670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Supports both on-premise and SaaS deployments</a:t>
              </a:r>
              <a:endPara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950" y="4078"/>
              <a:ext cx="3821" cy="95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ctr" defTabSz="26670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Compatible with both iOS and Android platforms</a:t>
              </a:r>
              <a:endPara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7309" y="3035"/>
              <a:ext cx="0" cy="1928"/>
            </a:xfrm>
            <a:prstGeom prst="line">
              <a:avLst/>
            </a:prstGeom>
            <a:ln w="6350">
              <a:solidFill>
                <a:srgbClr val="DE631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12412" y="3035"/>
              <a:ext cx="0" cy="1928"/>
            </a:xfrm>
            <a:prstGeom prst="line">
              <a:avLst/>
            </a:prstGeom>
            <a:ln w="6350">
              <a:solidFill>
                <a:srgbClr val="DE631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" name="文本框 1"/>
            <p:cNvSpPr txBox="1"/>
            <p:nvPr/>
          </p:nvSpPr>
          <p:spPr>
            <a:xfrm>
              <a:off x="6509" y="6667"/>
              <a:ext cx="5030" cy="196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0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The CMS APP employs</a:t>
              </a:r>
              <a:r>
                <a:rPr lang="en-US" altLang="zh-CN" sz="1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en-US" altLang="zh-CN" sz="1000" b="1">
                  <a:solidFill>
                    <a:srgbClr val="DE6316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data encryption, access control,</a:t>
              </a:r>
              <a:r>
                <a:rPr lang="en-US" altLang="zh-CN" sz="10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en-US" altLang="zh-CN" sz="10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and comprehensive information security protocols. </a:t>
              </a:r>
              <a:r>
                <a:rPr lang="en-US" altLang="zh-CN" sz="1000" b="1">
                  <a:solidFill>
                    <a:srgbClr val="DE6316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Automatic backups on Amazon Cloud</a:t>
              </a:r>
              <a:r>
                <a:rPr lang="en-US" altLang="zh-CN" sz="10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en-US" altLang="zh-CN" sz="1000" b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ensure your data is securely stored and exchanged via </a:t>
              </a:r>
              <a:r>
                <a:rPr lang="en-US" altLang="zh-CN" sz="1000" b="1">
                  <a:solidFill>
                    <a:srgbClr val="DE6316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SSL certificates</a:t>
              </a:r>
              <a:r>
                <a:rPr lang="en-US" altLang="zh-CN" sz="1000" b="0">
                  <a:solidFill>
                    <a:srgbClr val="DE6316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.</a:t>
              </a:r>
              <a:endParaRPr lang="en-US" altLang="zh-CN" sz="1000" b="0">
                <a:solidFill>
                  <a:srgbClr val="DE6316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endParaRPr>
            </a:p>
          </p:txBody>
        </p:sp>
        <p:pic>
          <p:nvPicPr>
            <p:cNvPr id="7" name="图片 6" descr="资源 7@4x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4" y="3119"/>
              <a:ext cx="664" cy="664"/>
            </a:xfrm>
            <a:prstGeom prst="rect">
              <a:avLst/>
            </a:prstGeom>
          </p:spPr>
        </p:pic>
        <p:pic>
          <p:nvPicPr>
            <p:cNvPr id="10" name="图片 9" descr="资源 6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20" y="3074"/>
              <a:ext cx="727" cy="709"/>
            </a:xfrm>
            <a:prstGeom prst="rect">
              <a:avLst/>
            </a:prstGeom>
          </p:spPr>
        </p:pic>
        <p:pic>
          <p:nvPicPr>
            <p:cNvPr id="11" name="图片 10" descr="资源 7@4x-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8" y="6791"/>
              <a:ext cx="596" cy="661"/>
            </a:xfrm>
            <a:prstGeom prst="rect">
              <a:avLst/>
            </a:prstGeom>
          </p:spPr>
        </p:pic>
        <p:grpSp>
          <p:nvGrpSpPr>
            <p:cNvPr id="36" name="组合 35"/>
            <p:cNvGrpSpPr/>
            <p:nvPr/>
          </p:nvGrpSpPr>
          <p:grpSpPr>
            <a:xfrm>
              <a:off x="11669" y="6817"/>
              <a:ext cx="5372" cy="1664"/>
              <a:chOff x="12456" y="6791"/>
              <a:chExt cx="5372" cy="1664"/>
            </a:xfrm>
          </p:grpSpPr>
          <p:pic>
            <p:nvPicPr>
              <p:cNvPr id="13" name="图片 12" descr="资源 15@4x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198" y="6791"/>
                <a:ext cx="706" cy="713"/>
              </a:xfrm>
              <a:prstGeom prst="rect">
                <a:avLst/>
              </a:prstGeom>
            </p:spPr>
          </p:pic>
          <p:pic>
            <p:nvPicPr>
              <p:cNvPr id="14" name="图片 13" descr="资源 16@4x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65" y="7742"/>
                <a:ext cx="713" cy="713"/>
              </a:xfrm>
              <a:prstGeom prst="rect">
                <a:avLst/>
              </a:prstGeom>
            </p:spPr>
          </p:pic>
          <p:pic>
            <p:nvPicPr>
              <p:cNvPr id="15" name="图片 14" descr="资源 17@4x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198" y="7742"/>
                <a:ext cx="706" cy="713"/>
              </a:xfrm>
              <a:prstGeom prst="rect">
                <a:avLst/>
              </a:prstGeom>
            </p:spPr>
          </p:pic>
          <p:pic>
            <p:nvPicPr>
              <p:cNvPr id="16" name="图片 15" descr="资源 18@4x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56" y="6927"/>
                <a:ext cx="730" cy="441"/>
              </a:xfrm>
              <a:prstGeom prst="rect">
                <a:avLst/>
              </a:prstGeom>
            </p:spPr>
          </p:pic>
          <p:sp>
            <p:nvSpPr>
              <p:cNvPr id="17" name="文本框 16"/>
              <p:cNvSpPr txBox="1"/>
              <p:nvPr/>
            </p:nvSpPr>
            <p:spPr>
              <a:xfrm>
                <a:off x="13216" y="6842"/>
                <a:ext cx="1763" cy="5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Calibri" panose="020F0502020204030204"/>
                    <a:cs typeface="Arial" panose="020B0604020202020204" pitchFamily="34" charset="0"/>
                  </a:rPr>
                  <a:t>Amazon Cloud</a:t>
                </a:r>
                <a:endParaRPr lang="en-US" altLang="zh-CN" sz="1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13216" y="7768"/>
                <a:ext cx="1844" cy="5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000" b="1">
                    <a:solidFill>
                      <a:srgbClr val="DE6316"/>
                    </a:solidFill>
                    <a:latin typeface="Arial" panose="020B0604020202020204" pitchFamily="34" charset="0"/>
                    <a:ea typeface="Calibri" panose="020F0502020204030204"/>
                    <a:cs typeface="Arial" panose="020B0604020202020204" pitchFamily="34" charset="0"/>
                  </a:rPr>
                  <a:t>Data Encryption</a:t>
                </a:r>
                <a:endParaRPr lang="en-US" altLang="zh-CN" sz="1000" b="1">
                  <a:solidFill>
                    <a:srgbClr val="DE6316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15917" y="6842"/>
                <a:ext cx="1911" cy="5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000" b="1">
                    <a:solidFill>
                      <a:srgbClr val="DE6316"/>
                    </a:solidFill>
                    <a:latin typeface="Arial" panose="020B0604020202020204" pitchFamily="34" charset="0"/>
                    <a:ea typeface="Calibri" panose="020F0502020204030204"/>
                    <a:cs typeface="Arial" panose="020B0604020202020204" pitchFamily="34" charset="0"/>
                    <a:sym typeface="+mn-ea"/>
                  </a:rPr>
                  <a:t>SSL certificates</a:t>
                </a:r>
                <a:endParaRPr lang="en-US" altLang="zh-CN" sz="1000" b="1">
                  <a:solidFill>
                    <a:srgbClr val="DE6316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15917" y="7768"/>
                <a:ext cx="1828" cy="5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000" b="1">
                    <a:solidFill>
                      <a:srgbClr val="DE6316"/>
                    </a:solidFill>
                    <a:latin typeface="Arial" panose="020B0604020202020204" pitchFamily="34" charset="0"/>
                    <a:ea typeface="Calibri" panose="020F0502020204030204"/>
                    <a:cs typeface="Arial" panose="020B0604020202020204" pitchFamily="34" charset="0"/>
                    <a:sym typeface="+mn-ea"/>
                  </a:rPr>
                  <a:t>Access Control</a:t>
                </a:r>
                <a:endParaRPr lang="en-US" altLang="zh-CN" sz="1000" b="1">
                  <a:solidFill>
                    <a:srgbClr val="DE6316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  <a:sym typeface="+mn-ea"/>
                </a:endParaRPr>
              </a:p>
            </p:txBody>
          </p:sp>
        </p:grpSp>
        <p:cxnSp>
          <p:nvCxnSpPr>
            <p:cNvPr id="35" name="直接连接符 34"/>
            <p:cNvCxnSpPr/>
            <p:nvPr/>
          </p:nvCxnSpPr>
          <p:spPr>
            <a:xfrm>
              <a:off x="2700" y="5808"/>
              <a:ext cx="14173" cy="0"/>
            </a:xfrm>
            <a:prstGeom prst="line">
              <a:avLst/>
            </a:prstGeom>
            <a:ln w="6350">
              <a:solidFill>
                <a:srgbClr val="DE631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39" name="组合 38"/>
            <p:cNvGrpSpPr/>
            <p:nvPr/>
          </p:nvGrpSpPr>
          <p:grpSpPr>
            <a:xfrm>
              <a:off x="9065" y="2999"/>
              <a:ext cx="1591" cy="784"/>
              <a:chOff x="8799" y="2999"/>
              <a:chExt cx="1591" cy="784"/>
            </a:xfrm>
          </p:grpSpPr>
          <p:pic>
            <p:nvPicPr>
              <p:cNvPr id="37" name="图片 36" descr="资源 1@4x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99" y="3003"/>
                <a:ext cx="640" cy="780"/>
              </a:xfrm>
              <a:prstGeom prst="rect">
                <a:avLst/>
              </a:prstGeom>
            </p:spPr>
          </p:pic>
          <p:pic>
            <p:nvPicPr>
              <p:cNvPr id="38" name="图片 37" descr="资源 1@4x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40" y="2999"/>
                <a:ext cx="650" cy="784"/>
              </a:xfrm>
              <a:prstGeom prst="rect">
                <a:avLst/>
              </a:prstGeom>
            </p:spPr>
          </p:pic>
        </p:grpSp>
      </p:grp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13055" y="332105"/>
            <a:ext cx="47358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Why Choose CMS APP？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886710" y="1777365"/>
            <a:ext cx="6170930" cy="3700780"/>
            <a:chOff x="5020" y="2773"/>
            <a:chExt cx="9718" cy="5828"/>
          </a:xfrm>
        </p:grpSpPr>
        <p:sp>
          <p:nvSpPr>
            <p:cNvPr id="4" name="文本框 3"/>
            <p:cNvSpPr txBox="1"/>
            <p:nvPr/>
          </p:nvSpPr>
          <p:spPr>
            <a:xfrm>
              <a:off x="5020" y="4055"/>
              <a:ext cx="3746" cy="95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ctr" defTabSz="26670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Comprehensive Business Insights</a:t>
              </a:r>
              <a:endParaRPr lang="en-US" altLang="zh-CN" sz="1400" b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1786" y="7645"/>
              <a:ext cx="2930" cy="95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ctr" defTabSz="26670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  <a:sym typeface="+mn-ea"/>
                </a:rPr>
                <a:t>User-Friendly and Cost-Effective</a:t>
              </a:r>
              <a:endParaRPr lang="en-US" altLang="zh-CN" sz="1400" b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625" y="7645"/>
              <a:ext cx="2535" cy="95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ctr" defTabSz="26670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Intelligent Maintenance</a:t>
              </a:r>
              <a:endParaRPr lang="en-US" altLang="zh-CN" sz="1400" b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1766" y="4055"/>
              <a:ext cx="2972" cy="95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ctr" defTabSz="26670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Easy Installation and Setup</a:t>
              </a:r>
              <a:endParaRPr lang="en-US" altLang="zh-CN" sz="1400" b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endParaRPr>
            </a:p>
          </p:txBody>
        </p:sp>
        <p:pic>
          <p:nvPicPr>
            <p:cNvPr id="8" name="图片 7" descr="资源 19@4x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13" y="6347"/>
              <a:ext cx="1160" cy="925"/>
            </a:xfrm>
            <a:prstGeom prst="rect">
              <a:avLst/>
            </a:prstGeom>
          </p:spPr>
        </p:pic>
        <p:pic>
          <p:nvPicPr>
            <p:cNvPr id="9" name="图片 8" descr="资源 20@4x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91" y="2893"/>
              <a:ext cx="920" cy="890"/>
            </a:xfrm>
            <a:prstGeom prst="rect">
              <a:avLst/>
            </a:prstGeom>
          </p:spPr>
        </p:pic>
        <p:pic>
          <p:nvPicPr>
            <p:cNvPr id="10" name="图片 9" descr="资源 21@4x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78" y="6342"/>
              <a:ext cx="945" cy="935"/>
            </a:xfrm>
            <a:prstGeom prst="rect">
              <a:avLst/>
            </a:prstGeom>
          </p:spPr>
        </p:pic>
        <p:pic>
          <p:nvPicPr>
            <p:cNvPr id="11" name="图片 10" descr="资源 22@4x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19" y="2850"/>
              <a:ext cx="947" cy="975"/>
            </a:xfrm>
            <a:prstGeom prst="rect">
              <a:avLst/>
            </a:prstGeom>
          </p:spPr>
        </p:pic>
        <p:cxnSp>
          <p:nvCxnSpPr>
            <p:cNvPr id="13" name="直接连接符 12"/>
            <p:cNvCxnSpPr/>
            <p:nvPr/>
          </p:nvCxnSpPr>
          <p:spPr>
            <a:xfrm>
              <a:off x="10188" y="2773"/>
              <a:ext cx="0" cy="2178"/>
            </a:xfrm>
            <a:prstGeom prst="line">
              <a:avLst/>
            </a:prstGeom>
            <a:ln w="6350">
              <a:solidFill>
                <a:srgbClr val="DE631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0188" y="6247"/>
              <a:ext cx="0" cy="2178"/>
            </a:xfrm>
            <a:prstGeom prst="line">
              <a:avLst/>
            </a:prstGeom>
            <a:ln w="6350">
              <a:solidFill>
                <a:srgbClr val="DE631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G:/资料文件/设计资料/8. 素材/4x/资源 2@4x.png资源 2@4x"/>
          <p:cNvPicPr/>
          <p:nvPr/>
        </p:nvPicPr>
        <p:blipFill>
          <a:blip r:embed="rId1"/>
          <a:srcRect l="1373" r="1373"/>
          <a:stretch>
            <a:fillRect/>
          </a:stretch>
        </p:blipFill>
        <p:spPr>
          <a:xfrm>
            <a:off x="6254115" y="2381250"/>
            <a:ext cx="1904400" cy="4023995"/>
          </a:xfrm>
          <a:prstGeom prst="rect">
            <a:avLst/>
          </a:prstGeom>
        </p:spPr>
      </p:pic>
      <p:pic>
        <p:nvPicPr>
          <p:cNvPr id="30" name="图片 29" descr="G:/资料文件/设计资料/8. 素材/4x/资源 2@4x.png资源 2@4x"/>
          <p:cNvPicPr/>
          <p:nvPr/>
        </p:nvPicPr>
        <p:blipFill>
          <a:blip r:embed="rId1"/>
          <a:srcRect l="1373" r="1373"/>
          <a:stretch>
            <a:fillRect/>
          </a:stretch>
        </p:blipFill>
        <p:spPr>
          <a:xfrm>
            <a:off x="3919220" y="2381250"/>
            <a:ext cx="1904400" cy="4023995"/>
          </a:xfrm>
          <a:prstGeom prst="rect">
            <a:avLst/>
          </a:prstGeom>
        </p:spPr>
      </p:pic>
      <p:pic>
        <p:nvPicPr>
          <p:cNvPr id="36" name="图片 35" descr="G:/资料文件/设计资料/8. 素材/4x/资源 2@4x.png资源 2@4x"/>
          <p:cNvPicPr>
            <a:picLocks noChangeAspect="1"/>
          </p:cNvPicPr>
          <p:nvPr/>
        </p:nvPicPr>
        <p:blipFill>
          <a:blip r:embed="rId1"/>
          <a:srcRect l="1373" r="1373"/>
          <a:stretch>
            <a:fillRect/>
          </a:stretch>
        </p:blipFill>
        <p:spPr>
          <a:xfrm>
            <a:off x="1591628" y="2381250"/>
            <a:ext cx="1903730" cy="402399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13055" y="332105"/>
            <a:ext cx="7619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Comprehensive Business Insights 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84655" y="2472055"/>
            <a:ext cx="1717675" cy="3820795"/>
          </a:xfrm>
          <a:prstGeom prst="roundRect">
            <a:avLst>
              <a:gd name="adj" fmla="val 8835"/>
            </a:avLst>
          </a:prstGeom>
          <a:ln>
            <a:noFill/>
          </a:ln>
          <a:effectLst/>
        </p:spPr>
      </p:pic>
      <p:pic>
        <p:nvPicPr>
          <p:cNvPr id="2" name="图片 1" descr="用户新增及流失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200" y="2471420"/>
            <a:ext cx="1718945" cy="3821430"/>
          </a:xfrm>
          <a:prstGeom prst="roundRect">
            <a:avLst>
              <a:gd name="adj" fmla="val 8127"/>
            </a:avLst>
          </a:prstGeom>
          <a:ln>
            <a:noFill/>
          </a:ln>
          <a:effectLst/>
        </p:spPr>
      </p:pic>
      <p:sp>
        <p:nvSpPr>
          <p:cNvPr id="4" name="文本框 3"/>
          <p:cNvSpPr txBox="1"/>
          <p:nvPr/>
        </p:nvSpPr>
        <p:spPr>
          <a:xfrm>
            <a:off x="313055" y="1003300"/>
            <a:ext cx="51822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None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Unlock valuable operational insights to drive decision-making. 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 descr="CMS APP user packag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460" y="2472055"/>
            <a:ext cx="1717675" cy="3821430"/>
          </a:xfrm>
          <a:prstGeom prst="roundRect">
            <a:avLst>
              <a:gd name="adj" fmla="val 10351"/>
            </a:avLst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5860" y="2472055"/>
            <a:ext cx="2597150" cy="2626360"/>
          </a:xfrm>
          <a:prstGeom prst="roundRect">
            <a:avLst>
              <a:gd name="adj" fmla="val 4743"/>
            </a:avLst>
          </a:prstGeom>
        </p:spPr>
      </p:pic>
      <p:grpSp>
        <p:nvGrpSpPr>
          <p:cNvPr id="27" name="组合 26"/>
          <p:cNvGrpSpPr/>
          <p:nvPr/>
        </p:nvGrpSpPr>
        <p:grpSpPr>
          <a:xfrm>
            <a:off x="1562100" y="1586865"/>
            <a:ext cx="1962785" cy="645160"/>
            <a:chOff x="957" y="2499"/>
            <a:chExt cx="3091" cy="1016"/>
          </a:xfrm>
        </p:grpSpPr>
        <p:sp>
          <p:nvSpPr>
            <p:cNvPr id="10" name="文本框 9"/>
            <p:cNvSpPr txBox="1"/>
            <p:nvPr/>
          </p:nvSpPr>
          <p:spPr>
            <a:xfrm>
              <a:off x="1252" y="2499"/>
              <a:ext cx="2797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l">
                <a:lnSpc>
                  <a:spcPct val="150000"/>
                </a:lnSpc>
                <a:buNone/>
              </a:pPr>
              <a:r>
                <a:rPr lang="en-US" altLang="zh-CN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How many users I have</a:t>
              </a:r>
              <a:endPara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  <a:p>
              <a:pPr indent="0" algn="l">
                <a:lnSpc>
                  <a:spcPct val="150000"/>
                </a:lnSpc>
                <a:buNone/>
              </a:pPr>
              <a:r>
                <a:rPr 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User service reminder</a:t>
              </a:r>
              <a:endPara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957" y="2683"/>
              <a:ext cx="282" cy="714"/>
              <a:chOff x="957" y="2683"/>
              <a:chExt cx="282" cy="714"/>
            </a:xfrm>
          </p:grpSpPr>
          <p:pic>
            <p:nvPicPr>
              <p:cNvPr id="13" name="图片 12" descr="资源 1@4x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7" y="2683"/>
                <a:ext cx="283" cy="283"/>
              </a:xfrm>
              <a:prstGeom prst="rect">
                <a:avLst/>
              </a:prstGeom>
            </p:spPr>
          </p:pic>
          <p:pic>
            <p:nvPicPr>
              <p:cNvPr id="14" name="图片 13" descr="资源 1@4x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7" y="3115"/>
                <a:ext cx="283" cy="283"/>
              </a:xfrm>
              <a:prstGeom prst="rect">
                <a:avLst/>
              </a:prstGeom>
            </p:spPr>
          </p:pic>
        </p:grpSp>
      </p:grpSp>
      <p:grpSp>
        <p:nvGrpSpPr>
          <p:cNvPr id="26" name="组合 25"/>
          <p:cNvGrpSpPr/>
          <p:nvPr/>
        </p:nvGrpSpPr>
        <p:grpSpPr>
          <a:xfrm>
            <a:off x="4038918" y="1586865"/>
            <a:ext cx="1667510" cy="645160"/>
            <a:chOff x="5564" y="2499"/>
            <a:chExt cx="2626" cy="1016"/>
          </a:xfrm>
        </p:grpSpPr>
        <p:sp>
          <p:nvSpPr>
            <p:cNvPr id="11" name="文本框 10"/>
            <p:cNvSpPr txBox="1"/>
            <p:nvPr/>
          </p:nvSpPr>
          <p:spPr>
            <a:xfrm>
              <a:off x="5857" y="2499"/>
              <a:ext cx="233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>
                <a:lnSpc>
                  <a:spcPct val="150000"/>
                </a:lnSpc>
                <a:buNone/>
              </a:pPr>
              <a:r>
                <a:rPr lang="en-US" altLang="zh-CN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User addition trend </a:t>
              </a:r>
              <a:endPara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  <a:p>
              <a:pPr indent="0">
                <a:lnSpc>
                  <a:spcPct val="150000"/>
                </a:lnSpc>
                <a:buNone/>
              </a:pPr>
              <a:r>
                <a:rPr lang="en-US" altLang="zh-CN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User churn trend</a:t>
              </a:r>
              <a:endPara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5564" y="2680"/>
              <a:ext cx="282" cy="714"/>
              <a:chOff x="957" y="2683"/>
              <a:chExt cx="282" cy="714"/>
            </a:xfrm>
          </p:grpSpPr>
          <p:pic>
            <p:nvPicPr>
              <p:cNvPr id="19" name="图片 18" descr="资源 1@4x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7" y="2683"/>
                <a:ext cx="283" cy="283"/>
              </a:xfrm>
              <a:prstGeom prst="rect">
                <a:avLst/>
              </a:prstGeom>
            </p:spPr>
          </p:pic>
          <p:pic>
            <p:nvPicPr>
              <p:cNvPr id="20" name="图片 19" descr="资源 1@4x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7" y="3115"/>
                <a:ext cx="283" cy="283"/>
              </a:xfrm>
              <a:prstGeom prst="rect">
                <a:avLst/>
              </a:prstGeom>
            </p:spPr>
          </p:pic>
        </p:grpSp>
      </p:grpSp>
      <p:grpSp>
        <p:nvGrpSpPr>
          <p:cNvPr id="25" name="组合 24"/>
          <p:cNvGrpSpPr/>
          <p:nvPr/>
        </p:nvGrpSpPr>
        <p:grpSpPr>
          <a:xfrm>
            <a:off x="6247765" y="1586865"/>
            <a:ext cx="1923415" cy="568960"/>
            <a:chOff x="9830" y="2499"/>
            <a:chExt cx="3029" cy="896"/>
          </a:xfrm>
        </p:grpSpPr>
        <p:sp>
          <p:nvSpPr>
            <p:cNvPr id="12" name="文本框 11"/>
            <p:cNvSpPr txBox="1"/>
            <p:nvPr/>
          </p:nvSpPr>
          <p:spPr>
            <a:xfrm>
              <a:off x="10141" y="2499"/>
              <a:ext cx="2718" cy="89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>
                <a:lnSpc>
                  <a:spcPct val="150000"/>
                </a:lnSpc>
                <a:buNone/>
              </a:pPr>
              <a:r>
                <a:rPr lang="en-US" altLang="zh-CN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Package expired trend</a:t>
              </a:r>
              <a:endPara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  <a:p>
              <a:pPr indent="0">
                <a:lnSpc>
                  <a:spcPct val="150000"/>
                </a:lnSpc>
                <a:buNone/>
              </a:pPr>
              <a:r>
                <a:rPr lang="en-US" altLang="zh-CN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Near expired trend</a:t>
              </a:r>
              <a:endPara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endParaRPr>
            </a:p>
          </p:txBody>
        </p:sp>
        <p:pic>
          <p:nvPicPr>
            <p:cNvPr id="22" name="图片 21" descr="资源 1@4x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30" y="2680"/>
              <a:ext cx="283" cy="283"/>
            </a:xfrm>
            <a:prstGeom prst="rect">
              <a:avLst/>
            </a:prstGeom>
          </p:spPr>
        </p:pic>
        <p:pic>
          <p:nvPicPr>
            <p:cNvPr id="23" name="图片 22" descr="资源 1@4x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30" y="3112"/>
              <a:ext cx="283" cy="283"/>
            </a:xfrm>
            <a:prstGeom prst="rect">
              <a:avLst/>
            </a:prstGeom>
          </p:spPr>
        </p:pic>
      </p:grp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13055" y="332105"/>
            <a:ext cx="7619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Intelligent Maintenance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3055" y="1003300"/>
            <a:ext cx="51822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None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Streamline maintenance and enhance user satisfaction.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1513205" y="2174875"/>
            <a:ext cx="1973580" cy="4023360"/>
            <a:chOff x="2383" y="3150"/>
            <a:chExt cx="3108" cy="6336"/>
          </a:xfrm>
        </p:grpSpPr>
        <p:pic>
          <p:nvPicPr>
            <p:cNvPr id="35" name="图片 34" descr="G:/资料文件/设计资料/8. 素材/4x/资源 2@4x.png资源 2@4x"/>
            <p:cNvPicPr/>
            <p:nvPr/>
          </p:nvPicPr>
          <p:blipFill>
            <a:blip r:embed="rId2"/>
            <a:srcRect l="1373" r="1373"/>
            <a:stretch>
              <a:fillRect/>
            </a:stretch>
          </p:blipFill>
          <p:spPr>
            <a:xfrm>
              <a:off x="2383" y="3150"/>
              <a:ext cx="3109" cy="6337"/>
            </a:xfrm>
            <a:prstGeom prst="rect">
              <a:avLst/>
            </a:prstGeom>
          </p:spPr>
        </p:pic>
        <p:pic>
          <p:nvPicPr>
            <p:cNvPr id="6" name="图片 5" descr="TR-069 ONU详情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8" y="3304"/>
              <a:ext cx="2799" cy="6006"/>
            </a:xfrm>
            <a:prstGeom prst="roundRect">
              <a:avLst>
                <a:gd name="adj" fmla="val 12056"/>
              </a:avLst>
            </a:prstGeom>
            <a:ln>
              <a:noFill/>
            </a:ln>
            <a:effectLst/>
          </p:spPr>
        </p:pic>
      </p:grpSp>
      <p:grpSp>
        <p:nvGrpSpPr>
          <p:cNvPr id="40" name="组合 39"/>
          <p:cNvGrpSpPr/>
          <p:nvPr/>
        </p:nvGrpSpPr>
        <p:grpSpPr>
          <a:xfrm>
            <a:off x="3910330" y="2174875"/>
            <a:ext cx="1974215" cy="4023995"/>
            <a:chOff x="6152" y="3150"/>
            <a:chExt cx="3109" cy="6337"/>
          </a:xfrm>
        </p:grpSpPr>
        <p:pic>
          <p:nvPicPr>
            <p:cNvPr id="34" name="图片 33" descr="G:/资料文件/设计资料/8. 素材/4x/资源 2@4x.png资源 2@4x"/>
            <p:cNvPicPr/>
            <p:nvPr/>
          </p:nvPicPr>
          <p:blipFill>
            <a:blip r:embed="rId2"/>
            <a:srcRect l="1373" r="1373"/>
            <a:stretch>
              <a:fillRect/>
            </a:stretch>
          </p:blipFill>
          <p:spPr>
            <a:xfrm>
              <a:off x="6152" y="3150"/>
              <a:ext cx="3109" cy="6337"/>
            </a:xfrm>
            <a:prstGeom prst="rect">
              <a:avLst/>
            </a:prstGeom>
          </p:spPr>
        </p:pic>
        <p:pic>
          <p:nvPicPr>
            <p:cNvPr id="9" name="图片 8" descr="OLT详情"/>
            <p:cNvPicPr>
              <a:picLocks noChangeAspect="1"/>
            </p:cNvPicPr>
            <p:nvPr/>
          </p:nvPicPr>
          <p:blipFill>
            <a:blip r:embed="rId4"/>
            <a:srcRect b="3748"/>
            <a:stretch>
              <a:fillRect/>
            </a:stretch>
          </p:blipFill>
          <p:spPr>
            <a:xfrm>
              <a:off x="6302" y="3304"/>
              <a:ext cx="2809" cy="6010"/>
            </a:xfrm>
            <a:prstGeom prst="roundRect">
              <a:avLst>
                <a:gd name="adj" fmla="val 13266"/>
              </a:avLst>
            </a:prstGeom>
            <a:ln>
              <a:noFill/>
            </a:ln>
            <a:effectLst/>
          </p:spPr>
        </p:pic>
      </p:grpSp>
      <p:grpSp>
        <p:nvGrpSpPr>
          <p:cNvPr id="39" name="组合 38"/>
          <p:cNvGrpSpPr/>
          <p:nvPr/>
        </p:nvGrpSpPr>
        <p:grpSpPr>
          <a:xfrm>
            <a:off x="6308090" y="2174875"/>
            <a:ext cx="1974215" cy="4023995"/>
            <a:chOff x="9922" y="3150"/>
            <a:chExt cx="3109" cy="6337"/>
          </a:xfrm>
        </p:grpSpPr>
        <p:pic>
          <p:nvPicPr>
            <p:cNvPr id="36" name="图片 35" descr="G:/资料文件/设计资料/8. 素材/4x/资源 2@4x.png资源 2@4x"/>
            <p:cNvPicPr/>
            <p:nvPr/>
          </p:nvPicPr>
          <p:blipFill>
            <a:blip r:embed="rId2"/>
            <a:srcRect l="1373" r="1373"/>
            <a:stretch>
              <a:fillRect/>
            </a:stretch>
          </p:blipFill>
          <p:spPr>
            <a:xfrm>
              <a:off x="9922" y="3150"/>
              <a:ext cx="3109" cy="6337"/>
            </a:xfrm>
            <a:prstGeom prst="rect">
              <a:avLst/>
            </a:prstGeom>
          </p:spPr>
        </p:pic>
        <p:pic>
          <p:nvPicPr>
            <p:cNvPr id="24" name="图片 23" descr="G:/4-产品/CMS云平台/CMS APP宣传/error.jpgerror"/>
            <p:cNvPicPr>
              <a:picLocks noChangeAspect="1"/>
            </p:cNvPicPr>
            <p:nvPr/>
          </p:nvPicPr>
          <p:blipFill>
            <a:blip r:embed="rId5"/>
            <a:srcRect l="-18" t="1939" r="18" b="1939"/>
            <a:stretch>
              <a:fillRect/>
            </a:stretch>
          </p:blipFill>
          <p:spPr>
            <a:xfrm>
              <a:off x="10071" y="3304"/>
              <a:ext cx="2811" cy="6005"/>
            </a:xfrm>
            <a:prstGeom prst="roundRect">
              <a:avLst>
                <a:gd name="adj" fmla="val 10826"/>
              </a:avLst>
            </a:prstGeom>
            <a:ln>
              <a:noFill/>
            </a:ln>
            <a:effectLst/>
          </p:spPr>
        </p:pic>
      </p:grpSp>
      <p:grpSp>
        <p:nvGrpSpPr>
          <p:cNvPr id="38" name="组合 37"/>
          <p:cNvGrpSpPr/>
          <p:nvPr/>
        </p:nvGrpSpPr>
        <p:grpSpPr>
          <a:xfrm>
            <a:off x="8705850" y="2174875"/>
            <a:ext cx="1974215" cy="4023995"/>
            <a:chOff x="13710" y="3150"/>
            <a:chExt cx="3109" cy="6337"/>
          </a:xfrm>
        </p:grpSpPr>
        <p:pic>
          <p:nvPicPr>
            <p:cNvPr id="37" name="图片 36" descr="G:/资料文件/设计资料/8. 素材/4x/资源 2@4x.png资源 2@4x"/>
            <p:cNvPicPr/>
            <p:nvPr/>
          </p:nvPicPr>
          <p:blipFill>
            <a:blip r:embed="rId2"/>
            <a:srcRect l="1373" r="1373"/>
            <a:stretch>
              <a:fillRect/>
            </a:stretch>
          </p:blipFill>
          <p:spPr>
            <a:xfrm>
              <a:off x="13710" y="3150"/>
              <a:ext cx="3109" cy="6337"/>
            </a:xfrm>
            <a:prstGeom prst="rect">
              <a:avLst/>
            </a:prstGeom>
          </p:spPr>
        </p:pic>
        <p:pic>
          <p:nvPicPr>
            <p:cNvPr id="31" name="图片 30" descr="Wi-Fi优化"/>
            <p:cNvPicPr>
              <a:picLocks noChangeAspect="1"/>
            </p:cNvPicPr>
            <p:nvPr/>
          </p:nvPicPr>
          <p:blipFill>
            <a:blip r:embed="rId6"/>
            <a:srcRect b="3855"/>
            <a:stretch>
              <a:fillRect/>
            </a:stretch>
          </p:blipFill>
          <p:spPr>
            <a:xfrm>
              <a:off x="13858" y="3304"/>
              <a:ext cx="2813" cy="6010"/>
            </a:xfrm>
            <a:prstGeom prst="roundRect">
              <a:avLst>
                <a:gd name="adj" fmla="val 13050"/>
              </a:avLst>
            </a:prstGeom>
            <a:ln>
              <a:noFill/>
            </a:ln>
            <a:effectLst/>
          </p:spPr>
        </p:pic>
      </p:grpSp>
      <p:grpSp>
        <p:nvGrpSpPr>
          <p:cNvPr id="42" name="组合 41"/>
          <p:cNvGrpSpPr/>
          <p:nvPr/>
        </p:nvGrpSpPr>
        <p:grpSpPr>
          <a:xfrm>
            <a:off x="1897063" y="1624013"/>
            <a:ext cx="1205865" cy="323850"/>
            <a:chOff x="1095" y="3168"/>
            <a:chExt cx="1899" cy="510"/>
          </a:xfrm>
        </p:grpSpPr>
        <p:sp>
          <p:nvSpPr>
            <p:cNvPr id="43" name="圆角矩形 42"/>
            <p:cNvSpPr/>
            <p:nvPr/>
          </p:nvSpPr>
          <p:spPr>
            <a:xfrm>
              <a:off x="1095" y="3168"/>
              <a:ext cx="1899" cy="510"/>
            </a:xfrm>
            <a:prstGeom prst="roundRect">
              <a:avLst>
                <a:gd name="adj" fmla="val 50000"/>
              </a:avLst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141" y="3206"/>
              <a:ext cx="1807" cy="43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>
                <a:lnSpc>
                  <a:spcPct val="100000"/>
                </a:lnSpc>
                <a:buClrTx/>
                <a:buSzTx/>
                <a:buFontTx/>
              </a:pPr>
              <a:r>
                <a:rPr sz="12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ONU status</a:t>
              </a:r>
              <a:endParaRPr sz="1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294505" y="1624013"/>
            <a:ext cx="1205865" cy="323850"/>
            <a:chOff x="1095" y="3168"/>
            <a:chExt cx="1899" cy="510"/>
          </a:xfrm>
        </p:grpSpPr>
        <p:sp>
          <p:nvSpPr>
            <p:cNvPr id="46" name="圆角矩形 45"/>
            <p:cNvSpPr/>
            <p:nvPr/>
          </p:nvSpPr>
          <p:spPr>
            <a:xfrm>
              <a:off x="1095" y="3168"/>
              <a:ext cx="1899" cy="510"/>
            </a:xfrm>
            <a:prstGeom prst="roundRect">
              <a:avLst>
                <a:gd name="adj" fmla="val 50000"/>
              </a:avLst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141" y="3206"/>
              <a:ext cx="1807" cy="43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>
                <a:lnSpc>
                  <a:spcPct val="100000"/>
                </a:lnSpc>
                <a:buClrTx/>
                <a:buSzTx/>
                <a:buFontTx/>
              </a:pPr>
              <a:r>
                <a:rPr sz="12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O</a:t>
              </a:r>
              <a:r>
                <a:rPr lang="en-US" sz="12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LT</a:t>
              </a:r>
              <a:r>
                <a:rPr sz="12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 status</a:t>
              </a:r>
              <a:endParaRPr sz="1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452870" y="1624013"/>
            <a:ext cx="1684655" cy="323850"/>
            <a:chOff x="1096" y="3168"/>
            <a:chExt cx="2653" cy="510"/>
          </a:xfrm>
        </p:grpSpPr>
        <p:sp>
          <p:nvSpPr>
            <p:cNvPr id="49" name="圆角矩形 48"/>
            <p:cNvSpPr/>
            <p:nvPr/>
          </p:nvSpPr>
          <p:spPr>
            <a:xfrm>
              <a:off x="1096" y="3168"/>
              <a:ext cx="2653" cy="510"/>
            </a:xfrm>
            <a:prstGeom prst="roundRect">
              <a:avLst>
                <a:gd name="adj" fmla="val 50000"/>
              </a:avLst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193" y="3207"/>
              <a:ext cx="2458" cy="43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>
                <a:lnSpc>
                  <a:spcPct val="100000"/>
                </a:lnSpc>
                <a:buClrTx/>
                <a:buSzTx/>
                <a:buFontTx/>
              </a:pPr>
              <a:r>
                <a:rPr sz="12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Business warning</a:t>
              </a:r>
              <a:endParaRPr sz="1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850630" y="1624013"/>
            <a:ext cx="1684655" cy="323850"/>
            <a:chOff x="1096" y="3168"/>
            <a:chExt cx="2653" cy="510"/>
          </a:xfrm>
        </p:grpSpPr>
        <p:sp>
          <p:nvSpPr>
            <p:cNvPr id="53" name="圆角矩形 52"/>
            <p:cNvSpPr/>
            <p:nvPr/>
          </p:nvSpPr>
          <p:spPr>
            <a:xfrm>
              <a:off x="1096" y="3168"/>
              <a:ext cx="2653" cy="510"/>
            </a:xfrm>
            <a:prstGeom prst="roundRect">
              <a:avLst>
                <a:gd name="adj" fmla="val 50000"/>
              </a:avLst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/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193" y="3207"/>
              <a:ext cx="2458" cy="43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>
                <a:lnSpc>
                  <a:spcPct val="100000"/>
                </a:lnSpc>
                <a:buClrTx/>
                <a:buSzTx/>
                <a:buFontTx/>
              </a:pPr>
              <a:r>
                <a:rPr sz="12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Wi-Fi optimization</a:t>
              </a:r>
              <a:endParaRPr sz="1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endParaRPr>
            </a:p>
          </p:txBody>
        </p:sp>
      </p:grp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6" name="图片 35" descr="G:/资料文件/设计资料/8. 素材/4x/资源 2@4x.png资源 2@4x"/>
          <p:cNvPicPr>
            <a:picLocks noChangeAspect="1"/>
          </p:cNvPicPr>
          <p:nvPr/>
        </p:nvPicPr>
        <p:blipFill>
          <a:blip r:embed="rId1"/>
          <a:srcRect l="1373" r="1373"/>
          <a:stretch>
            <a:fillRect/>
          </a:stretch>
        </p:blipFill>
        <p:spPr>
          <a:xfrm>
            <a:off x="8274050" y="1333500"/>
            <a:ext cx="2364740" cy="483997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13055" y="332105"/>
            <a:ext cx="7619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User-Friendly and Cost-Effective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3055" y="1003300"/>
            <a:ext cx="622173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None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One-click diagnostics, reduces the need for on-site visits, improving user satisfaction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 descr="diagnos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320" y="1465580"/>
            <a:ext cx="2108835" cy="4558030"/>
          </a:xfrm>
          <a:prstGeom prst="roundRect">
            <a:avLst>
              <a:gd name="adj" fmla="val 11502"/>
            </a:avLst>
          </a:prstGeom>
        </p:spPr>
      </p:pic>
      <p:pic>
        <p:nvPicPr>
          <p:cNvPr id="5" name="078eb60afbcbb03c2df08900c13fcb5a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19810" y="1891030"/>
            <a:ext cx="6803390" cy="382714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13055" y="332105"/>
            <a:ext cx="7619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Easy Installation and Setup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3055" y="1003300"/>
            <a:ext cx="622173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None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Easily binding OLTs and ONUs to the CMS APP for efficient management.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绑定OL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22365" y="2428240"/>
            <a:ext cx="5292725" cy="2977515"/>
          </a:xfrm>
          <a:prstGeom prst="rect">
            <a:avLst/>
          </a:prstGeom>
        </p:spPr>
      </p:pic>
      <p:pic>
        <p:nvPicPr>
          <p:cNvPr id="7" name="添加ONU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78180" y="2428240"/>
            <a:ext cx="5292725" cy="2977515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2361565" y="1761808"/>
            <a:ext cx="1925955" cy="323850"/>
            <a:chOff x="1095" y="3168"/>
            <a:chExt cx="3033" cy="510"/>
          </a:xfrm>
        </p:grpSpPr>
        <p:sp>
          <p:nvSpPr>
            <p:cNvPr id="17" name="圆角矩形 16"/>
            <p:cNvSpPr/>
            <p:nvPr/>
          </p:nvSpPr>
          <p:spPr>
            <a:xfrm>
              <a:off x="1095" y="3168"/>
              <a:ext cx="3033" cy="510"/>
            </a:xfrm>
            <a:prstGeom prst="roundRect">
              <a:avLst>
                <a:gd name="adj" fmla="val 50000"/>
              </a:avLst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186" y="3206"/>
              <a:ext cx="2851" cy="43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>
                <a:lnSpc>
                  <a:spcPct val="100000"/>
                </a:lnSpc>
                <a:buClrTx/>
                <a:buSzTx/>
                <a:buFontTx/>
              </a:pPr>
              <a:r>
                <a:rPr sz="12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ONU Demonstration</a:t>
              </a:r>
              <a:endParaRPr sz="1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905750" y="1761808"/>
            <a:ext cx="1925955" cy="323850"/>
            <a:chOff x="1095" y="3168"/>
            <a:chExt cx="3033" cy="510"/>
          </a:xfrm>
        </p:grpSpPr>
        <p:sp>
          <p:nvSpPr>
            <p:cNvPr id="13" name="圆角矩形 12"/>
            <p:cNvSpPr/>
            <p:nvPr/>
          </p:nvSpPr>
          <p:spPr>
            <a:xfrm>
              <a:off x="1095" y="3168"/>
              <a:ext cx="3033" cy="510"/>
            </a:xfrm>
            <a:prstGeom prst="roundRect">
              <a:avLst>
                <a:gd name="adj" fmla="val 50000"/>
              </a:avLst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86" y="3206"/>
              <a:ext cx="2851" cy="43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>
                <a:lnSpc>
                  <a:spcPct val="100000"/>
                </a:lnSpc>
                <a:buClrTx/>
                <a:buSzTx/>
                <a:buFontTx/>
              </a:pPr>
              <a:r>
                <a:rPr sz="12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O</a:t>
              </a:r>
              <a:r>
                <a:rPr lang="en-US" sz="12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LT</a:t>
              </a:r>
              <a:r>
                <a:rPr sz="12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 Demonstration</a:t>
              </a:r>
              <a:endParaRPr sz="1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endParaRPr>
            </a:p>
          </p:txBody>
        </p:sp>
      </p:grp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 fullScrn="0">
              <p:cMediaNode>
                <p:cTn id="3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  <p:tag name="KSO_WM_UNIT_PLACING_PICTURE_USER_VIEWPORT" val="{&quot;height&quot;:494,&quot;width&quot;:6386}"/>
</p:tagLst>
</file>

<file path=ppt/tags/tag24.xml><?xml version="1.0" encoding="utf-8"?>
<p:tagLst xmlns:p="http://schemas.openxmlformats.org/presentationml/2006/main">
  <p:tag name="KSO_WM_UNIT_PLACING_PICTURE_USER_VIEWPORT" val="{&quot;height&quot;:158,&quot;width&quot;:158}"/>
</p:tagLst>
</file>

<file path=ppt/tags/tag25.xml><?xml version="1.0" encoding="utf-8"?>
<p:tagLst xmlns:p="http://schemas.openxmlformats.org/presentationml/2006/main">
  <p:tag name="KSO_WM_BEAUTIFY_FLAG" val=""/>
  <p:tag name="KSO_WM_UNIT_PLACING_PICTURE_USER_VIEWPORT" val="{&quot;height&quot;:494,&quot;width&quot;:6386}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DIAGRAM_VIRTUALLY_FRAME" val="{&quot;height&quot;:239.65,&quot;left&quot;:51.65,&quot;top&quot;:232.85,&quot;width&quot;:428.7}"/>
</p:tagLst>
</file>

<file path=ppt/tags/tag2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SPECIAL_SOURCE" val="bdnull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SLIDE_LAYOUT_INFO" val="{&quot;direction&quot;:0,&quot;horizontalAlign&quot;:-1,&quot;verticalAlign&quot;:-1,&quot;type&quot;:1,&quot;diagramDirection&quot;:0,&quot;canSetOverLayout&quot;:0,&quot;isOverLayout&quot;:0,&quot;normalSize&quot;:{&quot;size1&quot;:63.5},&quot;minSize&quot;:{&quot;size1&quot;:47.9},&quot;maxSize&quot;:{&quot;size1&quot;:74.2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frame&quot;,&quot;left&quot;:0.0,&quot;top&quot;:0.0,&quot;right&quot;:0.0,&quot;bottom&quot;:0.0,&quot;leftAbs&quot;:false,&quot;topAbs&quot;:false,&quot;rightAbs&quot;:false,&quot;bottomAbs&quot;:false}],&quot;subLayout&quot;:[{&quot;direction&quot;:1,&quot;horizontalAlign&quot;:-1,&quot;verticalAlign&quot;:-1,&quot;type&quot;:0,&quot;diagramDirection&quot;:0,&quot;canSetOverLayout&quot;:0,&quot;isOverLayout&quot;:0,&quot;normalSize&quot;:{&quot;size1&quot;:50.5},&quot;minSize&quot;:{&quot;size1&quot;:27.4},&quot;maxSize&quot;:{&quot;size1&quot;:73.8},&quot;edge&quot;:{&quot;left&quot;:true,&quot;top&quot;:true,&quot;right&quot;:true,&quot;bottom&quot;:false},&quot;backgroundInfo&quot;:[{&quot;type&quot;:&quot;topBottom&quot;,&quot;left&quot;:0.0,&quot;top&quot;:0.0,&quot;right&quot;:0.0,&quot;bottom&quot;:0.295604885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1.69,&quot;right&quot;:0.394,&quot;bottom&quot;:0.818},&quot;edge&quot;:{&quot;left&quot;:true,&quot;top&quot;:true,&quot;right&quot;:false,&quot;bottom&quot;:false}},{&quot;direction&quot;:0,&quot;horizontalAlign&quot;:-1,&quot;verticalAlign&quot;:-1,&quot;type&quot;:0,&quot;diagramDirection&quot;:0,&quot;canSetOverLayout&quot;:0,&quot;isOverLayout&quot;:0,&quot;margin&quot;:{&quot;left&quot;:0.026,&quot;top&quot;:1.69,&quot;right&quot;:1.693,&quot;bottom&quot;:0.818},&quot;edge&quot;:{&quot;left&quot;:false,&quot;top&quot;:true,&quot;right&quot;:true,&quot;bottom&quot;:false}}]},{&quot;direction&quot;:0,&quot;horizontalAlign&quot;:-1,&quot;verticalAlign&quot;:-1,&quot;type&quot;:0,&quot;diagramDirection&quot;:0,&quot;canSetOverLayout&quot;:0,&quot;isOverLayout&quot;:0,&quot;margin&quot;:{&quot;left&quot;:1.69,&quot;top&quot;:0.026,&quot;right&quot;:1.69,&quot;bottom&quot;:1.69},&quot;edge&quot;:{&quot;left&quot;:true,&quot;top&quot;:false,&quot;right&quot;:true,&quot;bottom&quot;:true}}]}"/>
  <p:tag name="KSO_WM_SLIDE_CAN_ADD_NAVIGATION" val="1"/>
  <p:tag name="KSO_WM_SLIDE_BACKGROUND" val="[&quot;general&quot;,&quot;frame&quot;,&quot;topBottom&quot;]"/>
  <p:tag name="KSO_WM_SLIDE_RATIO" val="1.777778"/>
  <p:tag name="KSO_WM_SLIDE_ID" val="custom20205291_9"/>
  <p:tag name="KSO_WM_TEMPLATE_SUBCATEGORY" val="11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9"/>
  <p:tag name="KSO_WM_SLIDE_SIZE" val="864*443"/>
  <p:tag name="KSO_WM_SLIDE_POSITION" val="47*47"/>
  <p:tag name="KSO_WM_TAG_VERSION" val="1.0"/>
  <p:tag name="KSO_WM_BEAUTIFY_FLAG" val="#wm#"/>
  <p:tag name="KSO_WM_TEMPLATE_CATEGORY" val="custom"/>
  <p:tag name="KSO_WM_TEMPLATE_INDEX" val="20205291"/>
  <p:tag name="KSO_WM_SLIDE_LAYOUT" val="a_d_f"/>
  <p:tag name="KSO_WM_SLIDE_LAYOUT_CNT" val="1_2_1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SLIDE_LAYOUT_INFO" val="{&quot;direction&quot;:0,&quot;horizontalAlign&quot;:-1,&quot;verticalAlign&quot;:-1,&quot;type&quot;:1,&quot;diagramDirection&quot;:0,&quot;canSetOverLayout&quot;:0,&quot;isOverLayout&quot;:0,&quot;normalSize&quot;:{&quot;size1&quot;:63.5},&quot;minSize&quot;:{&quot;size1&quot;:47.9},&quot;maxSize&quot;:{&quot;size1&quot;:74.2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frame&quot;,&quot;left&quot;:0.0,&quot;top&quot;:0.0,&quot;right&quot;:0.0,&quot;bottom&quot;:0.0,&quot;leftAbs&quot;:false,&quot;topAbs&quot;:false,&quot;rightAbs&quot;:false,&quot;bottomAbs&quot;:false}],&quot;subLayout&quot;:[{&quot;direction&quot;:1,&quot;horizontalAlign&quot;:-1,&quot;verticalAlign&quot;:-1,&quot;type&quot;:0,&quot;diagramDirection&quot;:0,&quot;canSetOverLayout&quot;:0,&quot;isOverLayout&quot;:0,&quot;normalSize&quot;:{&quot;size1&quot;:50.5},&quot;minSize&quot;:{&quot;size1&quot;:27.4},&quot;maxSize&quot;:{&quot;size1&quot;:73.8},&quot;edge&quot;:{&quot;left&quot;:true,&quot;top&quot;:true,&quot;right&quot;:true,&quot;bottom&quot;:false},&quot;backgroundInfo&quot;:[{&quot;type&quot;:&quot;topBottom&quot;,&quot;left&quot;:0.0,&quot;top&quot;:0.0,&quot;right&quot;:0.0,&quot;bottom&quot;:0.295604885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1.69,&quot;right&quot;:0.394,&quot;bottom&quot;:0.818},&quot;edge&quot;:{&quot;left&quot;:true,&quot;top&quot;:true,&quot;right&quot;:false,&quot;bottom&quot;:false}},{&quot;direction&quot;:0,&quot;horizontalAlign&quot;:-1,&quot;verticalAlign&quot;:-1,&quot;type&quot;:0,&quot;diagramDirection&quot;:0,&quot;canSetOverLayout&quot;:0,&quot;isOverLayout&quot;:0,&quot;margin&quot;:{&quot;left&quot;:0.026,&quot;top&quot;:1.69,&quot;right&quot;:1.693,&quot;bottom&quot;:0.818},&quot;edge&quot;:{&quot;left&quot;:false,&quot;top&quot;:true,&quot;right&quot;:true,&quot;bottom&quot;:false}}]},{&quot;direction&quot;:0,&quot;horizontalAlign&quot;:-1,&quot;verticalAlign&quot;:-1,&quot;type&quot;:0,&quot;diagramDirection&quot;:0,&quot;canSetOverLayout&quot;:0,&quot;isOverLayout&quot;:0,&quot;margin&quot;:{&quot;left&quot;:1.69,&quot;top&quot;:0.026,&quot;right&quot;:1.69,&quot;bottom&quot;:1.69},&quot;edge&quot;:{&quot;left&quot;:true,&quot;top&quot;:false,&quot;right&quot;:true,&quot;bottom&quot;:true}}]}"/>
  <p:tag name="KSO_WM_SLIDE_CAN_ADD_NAVIGATION" val="1"/>
  <p:tag name="KSO_WM_SLIDE_BACKGROUND" val="[&quot;general&quot;,&quot;frame&quot;,&quot;topBottom&quot;]"/>
  <p:tag name="KSO_WM_SLIDE_RATIO" val="1.777778"/>
  <p:tag name="KSO_WM_SLIDE_ID" val="custom20205291_9"/>
  <p:tag name="KSO_WM_TEMPLATE_SUBCATEGORY" val="11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9"/>
  <p:tag name="KSO_WM_SLIDE_SIZE" val="864*443"/>
  <p:tag name="KSO_WM_SLIDE_POSITION" val="47*47"/>
  <p:tag name="KSO_WM_TAG_VERSION" val="1.0"/>
  <p:tag name="KSO_WM_BEAUTIFY_FLAG" val="#wm#"/>
  <p:tag name="KSO_WM_TEMPLATE_CATEGORY" val="custom"/>
  <p:tag name="KSO_WM_TEMPLATE_INDEX" val="20205291"/>
  <p:tag name="KSO_WM_SLIDE_LAYOUT" val="a_d_f"/>
  <p:tag name="KSO_WM_SLIDE_LAYOUT_CNT" val="1_2_1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SLIDE_LAYOUT_INFO" val="{&quot;direction&quot;:0,&quot;horizontalAlign&quot;:-1,&quot;verticalAlign&quot;:-1,&quot;type&quot;:1,&quot;diagramDirection&quot;:0,&quot;canSetOverLayout&quot;:0,&quot;isOverLayout&quot;:0,&quot;normalSize&quot;:{&quot;size1&quot;:63.5},&quot;minSize&quot;:{&quot;size1&quot;:47.9},&quot;maxSize&quot;:{&quot;size1&quot;:74.2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frame&quot;,&quot;left&quot;:0.0,&quot;top&quot;:0.0,&quot;right&quot;:0.0,&quot;bottom&quot;:0.0,&quot;leftAbs&quot;:false,&quot;topAbs&quot;:false,&quot;rightAbs&quot;:false,&quot;bottomAbs&quot;:false}],&quot;subLayout&quot;:[{&quot;direction&quot;:1,&quot;horizontalAlign&quot;:-1,&quot;verticalAlign&quot;:-1,&quot;type&quot;:0,&quot;diagramDirection&quot;:0,&quot;canSetOverLayout&quot;:0,&quot;isOverLayout&quot;:0,&quot;normalSize&quot;:{&quot;size1&quot;:50.5},&quot;minSize&quot;:{&quot;size1&quot;:27.4},&quot;maxSize&quot;:{&quot;size1&quot;:73.8},&quot;edge&quot;:{&quot;left&quot;:true,&quot;top&quot;:true,&quot;right&quot;:true,&quot;bottom&quot;:false},&quot;backgroundInfo&quot;:[{&quot;type&quot;:&quot;topBottom&quot;,&quot;left&quot;:0.0,&quot;top&quot;:0.0,&quot;right&quot;:0.0,&quot;bottom&quot;:0.295604885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1.69,&quot;right&quot;:0.394,&quot;bottom&quot;:0.818},&quot;edge&quot;:{&quot;left&quot;:true,&quot;top&quot;:true,&quot;right&quot;:false,&quot;bottom&quot;:false}},{&quot;direction&quot;:0,&quot;horizontalAlign&quot;:-1,&quot;verticalAlign&quot;:-1,&quot;type&quot;:0,&quot;diagramDirection&quot;:0,&quot;canSetOverLayout&quot;:0,&quot;isOverLayout&quot;:0,&quot;margin&quot;:{&quot;left&quot;:0.026,&quot;top&quot;:1.69,&quot;right&quot;:1.693,&quot;bottom&quot;:0.818},&quot;edge&quot;:{&quot;left&quot;:false,&quot;top&quot;:true,&quot;right&quot;:true,&quot;bottom&quot;:false}}]},{&quot;direction&quot;:0,&quot;horizontalAlign&quot;:-1,&quot;verticalAlign&quot;:-1,&quot;type&quot;:0,&quot;diagramDirection&quot;:0,&quot;canSetOverLayout&quot;:0,&quot;isOverLayout&quot;:0,&quot;margin&quot;:{&quot;left&quot;:1.69,&quot;top&quot;:0.026,&quot;right&quot;:1.69,&quot;bottom&quot;:1.69},&quot;edge&quot;:{&quot;left&quot;:true,&quot;top&quot;:false,&quot;right&quot;:true,&quot;bottom&quot;:true}}]}"/>
  <p:tag name="KSO_WM_SLIDE_CAN_ADD_NAVIGATION" val="1"/>
  <p:tag name="KSO_WM_SLIDE_BACKGROUND" val="[&quot;general&quot;,&quot;frame&quot;,&quot;topBottom&quot;]"/>
  <p:tag name="KSO_WM_SLIDE_RATIO" val="1.777778"/>
  <p:tag name="KSO_WM_SLIDE_ID" val="custom20205291_9"/>
  <p:tag name="KSO_WM_TEMPLATE_SUBCATEGORY" val="11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9"/>
  <p:tag name="KSO_WM_SLIDE_SIZE" val="864*443"/>
  <p:tag name="KSO_WM_SLIDE_POSITION" val="47*47"/>
  <p:tag name="KSO_WM_TAG_VERSION" val="1.0"/>
  <p:tag name="KSO_WM_BEAUTIFY_FLAG" val="#wm#"/>
  <p:tag name="KSO_WM_TEMPLATE_CATEGORY" val="custom"/>
  <p:tag name="KSO_WM_TEMPLATE_INDEX" val="20205291"/>
  <p:tag name="KSO_WM_SLIDE_LAYOUT" val="a_d_f"/>
  <p:tag name="KSO_WM_SLIDE_LAYOUT_CNT" val="1_2_1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SLIDE_LAYOUT_INFO" val="{&quot;direction&quot;:0,&quot;horizontalAlign&quot;:-1,&quot;verticalAlign&quot;:-1,&quot;type&quot;:1,&quot;diagramDirection&quot;:0,&quot;canSetOverLayout&quot;:0,&quot;isOverLayout&quot;:0,&quot;normalSize&quot;:{&quot;size1&quot;:63.5},&quot;minSize&quot;:{&quot;size1&quot;:47.9},&quot;maxSize&quot;:{&quot;size1&quot;:74.2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frame&quot;,&quot;left&quot;:0.0,&quot;top&quot;:0.0,&quot;right&quot;:0.0,&quot;bottom&quot;:0.0,&quot;leftAbs&quot;:false,&quot;topAbs&quot;:false,&quot;rightAbs&quot;:false,&quot;bottomAbs&quot;:false}],&quot;subLayout&quot;:[{&quot;direction&quot;:1,&quot;horizontalAlign&quot;:-1,&quot;verticalAlign&quot;:-1,&quot;type&quot;:0,&quot;diagramDirection&quot;:0,&quot;canSetOverLayout&quot;:0,&quot;isOverLayout&quot;:0,&quot;normalSize&quot;:{&quot;size1&quot;:50.5},&quot;minSize&quot;:{&quot;size1&quot;:27.4},&quot;maxSize&quot;:{&quot;size1&quot;:73.8},&quot;edge&quot;:{&quot;left&quot;:true,&quot;top&quot;:true,&quot;right&quot;:true,&quot;bottom&quot;:false},&quot;backgroundInfo&quot;:[{&quot;type&quot;:&quot;topBottom&quot;,&quot;left&quot;:0.0,&quot;top&quot;:0.0,&quot;right&quot;:0.0,&quot;bottom&quot;:0.295604885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1.69,&quot;right&quot;:0.394,&quot;bottom&quot;:0.818},&quot;edge&quot;:{&quot;left&quot;:true,&quot;top&quot;:true,&quot;right&quot;:false,&quot;bottom&quot;:false}},{&quot;direction&quot;:0,&quot;horizontalAlign&quot;:-1,&quot;verticalAlign&quot;:-1,&quot;type&quot;:0,&quot;diagramDirection&quot;:0,&quot;canSetOverLayout&quot;:0,&quot;isOverLayout&quot;:0,&quot;margin&quot;:{&quot;left&quot;:0.026,&quot;top&quot;:1.69,&quot;right&quot;:1.693,&quot;bottom&quot;:0.818},&quot;edge&quot;:{&quot;left&quot;:false,&quot;top&quot;:true,&quot;right&quot;:true,&quot;bottom&quot;:false}}]},{&quot;direction&quot;:0,&quot;horizontalAlign&quot;:-1,&quot;verticalAlign&quot;:-1,&quot;type&quot;:0,&quot;diagramDirection&quot;:0,&quot;canSetOverLayout&quot;:0,&quot;isOverLayout&quot;:0,&quot;margin&quot;:{&quot;left&quot;:1.69,&quot;top&quot;:0.026,&quot;right&quot;:1.69,&quot;bottom&quot;:1.69},&quot;edge&quot;:{&quot;left&quot;:true,&quot;top&quot;:false,&quot;right&quot;:true,&quot;bottom&quot;:true}}]}"/>
  <p:tag name="KSO_WM_SLIDE_CAN_ADD_NAVIGATION" val="1"/>
  <p:tag name="KSO_WM_SLIDE_BACKGROUND" val="[&quot;general&quot;,&quot;frame&quot;,&quot;topBottom&quot;]"/>
  <p:tag name="KSO_WM_SLIDE_RATIO" val="1.777778"/>
  <p:tag name="KSO_WM_SLIDE_ID" val="custom20205291_9"/>
  <p:tag name="KSO_WM_TEMPLATE_SUBCATEGORY" val="11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9"/>
  <p:tag name="KSO_WM_SLIDE_SIZE" val="864*443"/>
  <p:tag name="KSO_WM_SLIDE_POSITION" val="47*47"/>
  <p:tag name="KSO_WM_TAG_VERSION" val="1.0"/>
  <p:tag name="KSO_WM_BEAUTIFY_FLAG" val="#wm#"/>
  <p:tag name="KSO_WM_TEMPLATE_CATEGORY" val="custom"/>
  <p:tag name="KSO_WM_TEMPLATE_INDEX" val="20205291"/>
  <p:tag name="KSO_WM_SLIDE_LAYOUT" val="a_d_f"/>
  <p:tag name="KSO_WM_SLIDE_LAYOUT_CNT" val="1_2_1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291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291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51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52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53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54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55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56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57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58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59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61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62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63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64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65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66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67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68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69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71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72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73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74.xml><?xml version="1.0" encoding="utf-8"?>
<p:tagLst xmlns:p="http://schemas.openxmlformats.org/presentationml/2006/main">
  <p:tag name="KSO_WM_BEAUTIFY_FLAG" val=""/>
  <p:tag name="KSO_WM_DIAGRAM_VIRTUALLY_FRAME" val="{&quot;height&quot;:417,&quot;left&quot;:38.4,&quot;top&quot;:89.15,&quot;width&quot;:870.1}"/>
</p:tagLst>
</file>

<file path=ppt/tags/tag75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76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77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78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79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DIAGRAM_VIRTUALLY_FRAME" val="{&quot;height&quot;:417,&quot;left&quot;:38.4,&quot;top&quot;:89.15,&quot;width&quot;:870.1}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291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8.xml><?xml version="1.0" encoding="utf-8"?>
<p:tagLst xmlns:p="http://schemas.openxmlformats.org/presentationml/2006/main">
  <p:tag name="KSO_WPP_MARK_KEY" val="99ce78c7-4cad-4cfe-a8e5-fd430740fc30"/>
  <p:tag name="COMMONDATA" val="eyJoZGlkIjoiMzNlZGY5ZDQyZmNlZTZhMmM0MzVmOWJmY2E0M2Y2M2IifQ=="/>
  <p:tag name="commondata" val="eyJoZGlkIjoiODMwNjVkMDQzYjVjN2YzZDliMWVkYWJkYjU5MTE1YzMifQ==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1929</Words>
  <Application>WPS 演示</Application>
  <PresentationFormat>宽屏</PresentationFormat>
  <Paragraphs>137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8" baseType="lpstr">
      <vt:lpstr>Arial</vt:lpstr>
      <vt:lpstr>宋体</vt:lpstr>
      <vt:lpstr>Wingdings</vt:lpstr>
      <vt:lpstr>微软雅黑</vt:lpstr>
      <vt:lpstr>Calibri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ThinkPad</dc:creator>
  <cp:lastModifiedBy>Miko</cp:lastModifiedBy>
  <cp:revision>939</cp:revision>
  <dcterms:created xsi:type="dcterms:W3CDTF">2020-11-30T06:35:00Z</dcterms:created>
  <dcterms:modified xsi:type="dcterms:W3CDTF">2024-10-24T01:57:32Z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DB5DD08BB47A4EDFA61D3AA02B8FE3DD_13</vt:lpwstr>
  </property>
</Properties>
</file>